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34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29" r:id="rId15"/>
    <p:sldId id="328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7" r:id="rId33"/>
    <p:sldId id="348" r:id="rId34"/>
    <p:sldId id="327" r:id="rId35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B6F74E2-BF32-4D4F-9A4D-00C7D5E61902}" type="datetimeFigureOut">
              <a:rPr lang="ar-EG" smtClean="0"/>
              <a:t>22/05/1436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23873C9-DA6A-4EA5-8704-2F9451AC926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00622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DCBD-AAB6-48A7-B37D-919F22A1E190}" type="datetimeFigureOut">
              <a:rPr lang="ar-EG" smtClean="0"/>
              <a:t>22/05/1436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E5CA-8A6D-4004-8F7A-4C300F90FCD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0731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DCBD-AAB6-48A7-B37D-919F22A1E190}" type="datetimeFigureOut">
              <a:rPr lang="ar-EG" smtClean="0"/>
              <a:t>22/05/1436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E5CA-8A6D-4004-8F7A-4C300F90FCD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3725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DCBD-AAB6-48A7-B37D-919F22A1E190}" type="datetimeFigureOut">
              <a:rPr lang="ar-EG" smtClean="0"/>
              <a:t>22/05/1436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E5CA-8A6D-4004-8F7A-4C300F90FCD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6400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DCBD-AAB6-48A7-B37D-919F22A1E190}" type="datetimeFigureOut">
              <a:rPr lang="ar-EG" smtClean="0"/>
              <a:t>22/05/1436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E5CA-8A6D-4004-8F7A-4C300F90FCD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6694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DCBD-AAB6-48A7-B37D-919F22A1E190}" type="datetimeFigureOut">
              <a:rPr lang="ar-EG" smtClean="0"/>
              <a:t>22/05/1436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E5CA-8A6D-4004-8F7A-4C300F90FCD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8187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DCBD-AAB6-48A7-B37D-919F22A1E190}" type="datetimeFigureOut">
              <a:rPr lang="ar-EG" smtClean="0"/>
              <a:t>22/05/1436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E5CA-8A6D-4004-8F7A-4C300F90FCD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8743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DCBD-AAB6-48A7-B37D-919F22A1E190}" type="datetimeFigureOut">
              <a:rPr lang="ar-EG" smtClean="0"/>
              <a:t>22/05/1436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E5CA-8A6D-4004-8F7A-4C300F90FCD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9965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DCBD-AAB6-48A7-B37D-919F22A1E190}" type="datetimeFigureOut">
              <a:rPr lang="ar-EG" smtClean="0"/>
              <a:t>22/05/1436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E5CA-8A6D-4004-8F7A-4C300F90FCD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9562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DCBD-AAB6-48A7-B37D-919F22A1E190}" type="datetimeFigureOut">
              <a:rPr lang="ar-EG" smtClean="0"/>
              <a:t>22/05/1436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E5CA-8A6D-4004-8F7A-4C300F90FCD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7400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DCBD-AAB6-48A7-B37D-919F22A1E190}" type="datetimeFigureOut">
              <a:rPr lang="ar-EG" smtClean="0"/>
              <a:t>22/05/1436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E5CA-8A6D-4004-8F7A-4C300F90FCD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3217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DCBD-AAB6-48A7-B37D-919F22A1E190}" type="datetimeFigureOut">
              <a:rPr lang="ar-EG" smtClean="0"/>
              <a:t>22/05/1436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E5CA-8A6D-4004-8F7A-4C300F90FCD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4537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8DCBD-AAB6-48A7-B37D-919F22A1E190}" type="datetimeFigureOut">
              <a:rPr lang="ar-EG" smtClean="0"/>
              <a:t>22/05/1436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E5CA-8A6D-4004-8F7A-4C300F90FCD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4295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media" Target="../media/media2.wav"/><Relationship Id="rId7" Type="http://schemas.openxmlformats.org/officeDocument/2006/relationships/image" Target="../media/image3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7.png"/><Relationship Id="rId4" Type="http://schemas.openxmlformats.org/officeDocument/2006/relationships/audio" Target="../media/media2.wav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media" Target="../media/media2.wav"/><Relationship Id="rId7" Type="http://schemas.openxmlformats.org/officeDocument/2006/relationships/image" Target="../media/image3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2.png"/><Relationship Id="rId4" Type="http://schemas.openxmlformats.org/officeDocument/2006/relationships/audio" Target="../media/media2.wav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microsoft.com/office/2007/relationships/media" Target="../media/media2.wav"/><Relationship Id="rId7" Type="http://schemas.openxmlformats.org/officeDocument/2006/relationships/image" Target="../media/image4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7.png"/><Relationship Id="rId4" Type="http://schemas.openxmlformats.org/officeDocument/2006/relationships/audio" Target="../media/media2.wav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microsoft.com/office/2007/relationships/media" Target="../media/media2.wav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8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1.png"/><Relationship Id="rId4" Type="http://schemas.openxmlformats.org/officeDocument/2006/relationships/audio" Target="../media/media2.wav"/><Relationship Id="rId9" Type="http://schemas.openxmlformats.org/officeDocument/2006/relationships/image" Target="../media/image50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microsoft.com/office/2007/relationships/media" Target="../media/media2.wav"/><Relationship Id="rId7" Type="http://schemas.openxmlformats.org/officeDocument/2006/relationships/image" Target="../media/image5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6.png"/><Relationship Id="rId4" Type="http://schemas.openxmlformats.org/officeDocument/2006/relationships/audio" Target="../media/media2.wav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microsoft.com/office/2007/relationships/media" Target="../media/media2.wav"/><Relationship Id="rId7" Type="http://schemas.openxmlformats.org/officeDocument/2006/relationships/image" Target="../media/image5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1.png"/><Relationship Id="rId4" Type="http://schemas.openxmlformats.org/officeDocument/2006/relationships/audio" Target="../media/media2.wav"/><Relationship Id="rId9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microsoft.com/office/2007/relationships/media" Target="../media/media2.wav"/><Relationship Id="rId7" Type="http://schemas.openxmlformats.org/officeDocument/2006/relationships/image" Target="../media/image6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5.png"/><Relationship Id="rId4" Type="http://schemas.openxmlformats.org/officeDocument/2006/relationships/audio" Target="../media/media2.wav"/><Relationship Id="rId9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microsoft.com/office/2007/relationships/media" Target="../media/media2.wav"/><Relationship Id="rId7" Type="http://schemas.openxmlformats.org/officeDocument/2006/relationships/image" Target="../media/image6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0.png"/><Relationship Id="rId4" Type="http://schemas.openxmlformats.org/officeDocument/2006/relationships/audio" Target="../media/media2.wav"/><Relationship Id="rId9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microsoft.com/office/2007/relationships/media" Target="../media/media2.wav"/><Relationship Id="rId7" Type="http://schemas.openxmlformats.org/officeDocument/2006/relationships/image" Target="../media/image7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5.png"/><Relationship Id="rId4" Type="http://schemas.openxmlformats.org/officeDocument/2006/relationships/audio" Target="../media/media2.wav"/><Relationship Id="rId9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microsoft.com/office/2007/relationships/media" Target="../media/media2.wav"/><Relationship Id="rId7" Type="http://schemas.openxmlformats.org/officeDocument/2006/relationships/image" Target="../media/image7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7.png"/><Relationship Id="rId4" Type="http://schemas.openxmlformats.org/officeDocument/2006/relationships/audio" Target="../media/media2.wav"/><Relationship Id="rId9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microsoft.com/office/2007/relationships/media" Target="../media/media2.wav"/><Relationship Id="rId7" Type="http://schemas.openxmlformats.org/officeDocument/2006/relationships/image" Target="../media/image7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2.png"/><Relationship Id="rId4" Type="http://schemas.openxmlformats.org/officeDocument/2006/relationships/audio" Target="../media/media2.wav"/><Relationship Id="rId9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microsoft.com/office/2007/relationships/media" Target="../media/media2.wav"/><Relationship Id="rId7" Type="http://schemas.openxmlformats.org/officeDocument/2006/relationships/image" Target="../media/image8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6.png"/><Relationship Id="rId4" Type="http://schemas.openxmlformats.org/officeDocument/2006/relationships/audio" Target="../media/media2.wav"/><Relationship Id="rId9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microsoft.com/office/2007/relationships/media" Target="../media/media2.wav"/><Relationship Id="rId7" Type="http://schemas.openxmlformats.org/officeDocument/2006/relationships/image" Target="../media/image8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0.png"/><Relationship Id="rId4" Type="http://schemas.openxmlformats.org/officeDocument/2006/relationships/audio" Target="../media/media2.wav"/><Relationship Id="rId9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microsoft.com/office/2007/relationships/media" Target="../media/media2.wav"/><Relationship Id="rId7" Type="http://schemas.openxmlformats.org/officeDocument/2006/relationships/image" Target="../media/image9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4.png"/><Relationship Id="rId4" Type="http://schemas.openxmlformats.org/officeDocument/2006/relationships/audio" Target="../media/media2.wav"/><Relationship Id="rId9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microsoft.com/office/2007/relationships/media" Target="../media/media2.wav"/><Relationship Id="rId7" Type="http://schemas.openxmlformats.org/officeDocument/2006/relationships/image" Target="../media/image8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7.png"/><Relationship Id="rId4" Type="http://schemas.openxmlformats.org/officeDocument/2006/relationships/audio" Target="../media/media2.wav"/><Relationship Id="rId9" Type="http://schemas.openxmlformats.org/officeDocument/2006/relationships/image" Target="../media/image8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microsoft.com/office/2007/relationships/media" Target="../media/media2.wav"/><Relationship Id="rId7" Type="http://schemas.openxmlformats.org/officeDocument/2006/relationships/image" Target="../media/image9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02.png"/><Relationship Id="rId4" Type="http://schemas.openxmlformats.org/officeDocument/2006/relationships/audio" Target="../media/media2.wav"/><Relationship Id="rId9" Type="http://schemas.openxmlformats.org/officeDocument/2006/relationships/image" Target="../media/image10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microsoft.com/office/2007/relationships/media" Target="../media/media2.wav"/><Relationship Id="rId7" Type="http://schemas.openxmlformats.org/officeDocument/2006/relationships/image" Target="../media/image10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06.png"/><Relationship Id="rId4" Type="http://schemas.openxmlformats.org/officeDocument/2006/relationships/audio" Target="../media/media2.wav"/><Relationship Id="rId9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microsoft.com/office/2007/relationships/media" Target="../media/media2.wav"/><Relationship Id="rId7" Type="http://schemas.openxmlformats.org/officeDocument/2006/relationships/image" Target="../media/image8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10.png"/><Relationship Id="rId4" Type="http://schemas.openxmlformats.org/officeDocument/2006/relationships/audio" Target="../media/media2.wav"/><Relationship Id="rId9" Type="http://schemas.openxmlformats.org/officeDocument/2006/relationships/image" Target="../media/image10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microsoft.com/office/2007/relationships/media" Target="../media/media2.wav"/><Relationship Id="rId7" Type="http://schemas.openxmlformats.org/officeDocument/2006/relationships/image" Target="../media/image1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15.png"/><Relationship Id="rId4" Type="http://schemas.openxmlformats.org/officeDocument/2006/relationships/audio" Target="../media/media2.wav"/><Relationship Id="rId9" Type="http://schemas.openxmlformats.org/officeDocument/2006/relationships/image" Target="../media/image11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microsoft.com/office/2007/relationships/media" Target="../media/media2.wav"/><Relationship Id="rId7" Type="http://schemas.openxmlformats.org/officeDocument/2006/relationships/image" Target="../media/image1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19.png"/><Relationship Id="rId4" Type="http://schemas.openxmlformats.org/officeDocument/2006/relationships/audio" Target="../media/media2.wav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microsoft.com/office/2007/relationships/media" Target="../media/media2.wav"/><Relationship Id="rId7" Type="http://schemas.openxmlformats.org/officeDocument/2006/relationships/image" Target="../media/image1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23.png"/><Relationship Id="rId4" Type="http://schemas.openxmlformats.org/officeDocument/2006/relationships/audio" Target="../media/media2.wav"/><Relationship Id="rId9" Type="http://schemas.openxmlformats.org/officeDocument/2006/relationships/image" Target="../media/image12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microsoft.com/office/2007/relationships/media" Target="../media/media2.wav"/><Relationship Id="rId7" Type="http://schemas.openxmlformats.org/officeDocument/2006/relationships/image" Target="../media/image1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27.png"/><Relationship Id="rId4" Type="http://schemas.openxmlformats.org/officeDocument/2006/relationships/audio" Target="../media/media2.wav"/><Relationship Id="rId9" Type="http://schemas.openxmlformats.org/officeDocument/2006/relationships/image" Target="../media/image12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28.wmf"/><Relationship Id="rId3" Type="http://schemas.openxmlformats.org/officeDocument/2006/relationships/audio" Target="../media/media1.mp3"/><Relationship Id="rId7" Type="http://schemas.openxmlformats.org/officeDocument/2006/relationships/image" Target="../media/image129.png"/><Relationship Id="rId12" Type="http://schemas.openxmlformats.org/officeDocument/2006/relationships/oleObject" Target="../embeddings/oleObject3.bin"/><Relationship Id="rId2" Type="http://schemas.microsoft.com/office/2007/relationships/media" Target="../media/media1.mp3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33.png"/><Relationship Id="rId5" Type="http://schemas.openxmlformats.org/officeDocument/2006/relationships/audio" Target="../media/media2.wav"/><Relationship Id="rId10" Type="http://schemas.openxmlformats.org/officeDocument/2006/relationships/image" Target="../media/image132.png"/><Relationship Id="rId4" Type="http://schemas.microsoft.com/office/2007/relationships/media" Target="../media/media2.wav"/><Relationship Id="rId9" Type="http://schemas.openxmlformats.org/officeDocument/2006/relationships/image" Target="../media/image13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microsoft.com/office/2007/relationships/media" Target="../media/media2.wav"/><Relationship Id="rId7" Type="http://schemas.openxmlformats.org/officeDocument/2006/relationships/image" Target="../media/image10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6.png"/><Relationship Id="rId4" Type="http://schemas.openxmlformats.org/officeDocument/2006/relationships/audio" Target="../media/media2.wav"/><Relationship Id="rId9" Type="http://schemas.openxmlformats.org/officeDocument/2006/relationships/image" Target="../media/image1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x8.weebly.com/" TargetMode="External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audio" Target="../media/audio1.bin"/><Relationship Id="rId3" Type="http://schemas.openxmlformats.org/officeDocument/2006/relationships/audio" Target="../media/media1.mp3"/><Relationship Id="rId7" Type="http://schemas.openxmlformats.org/officeDocument/2006/relationships/audio" Target="../media/audio1.bin"/><Relationship Id="rId12" Type="http://schemas.openxmlformats.org/officeDocument/2006/relationships/image" Target="../media/image10.wmf"/><Relationship Id="rId2" Type="http://schemas.microsoft.com/office/2007/relationships/media" Target="../media/media1.mp3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11" Type="http://schemas.openxmlformats.org/officeDocument/2006/relationships/oleObject" Target="../embeddings/oleObject1.bin"/><Relationship Id="rId5" Type="http://schemas.openxmlformats.org/officeDocument/2006/relationships/audio" Target="../media/media2.wav"/><Relationship Id="rId10" Type="http://schemas.openxmlformats.org/officeDocument/2006/relationships/image" Target="../media/image13.png"/><Relationship Id="rId4" Type="http://schemas.microsoft.com/office/2007/relationships/media" Target="../media/media2.wav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2.wav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8.png"/><Relationship Id="rId4" Type="http://schemas.openxmlformats.org/officeDocument/2006/relationships/audio" Target="../media/media2.wav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media1.mp3"/><Relationship Id="rId7" Type="http://schemas.openxmlformats.org/officeDocument/2006/relationships/image" Target="../media/image20.png"/><Relationship Id="rId12" Type="http://schemas.openxmlformats.org/officeDocument/2006/relationships/image" Target="../media/image19.wmf"/><Relationship Id="rId2" Type="http://schemas.microsoft.com/office/2007/relationships/media" Target="../media/media1.mp3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7.xml"/><Relationship Id="rId11" Type="http://schemas.openxmlformats.org/officeDocument/2006/relationships/oleObject" Target="../embeddings/oleObject2.bin"/><Relationship Id="rId5" Type="http://schemas.openxmlformats.org/officeDocument/2006/relationships/audio" Target="../media/media2.wav"/><Relationship Id="rId10" Type="http://schemas.openxmlformats.org/officeDocument/2006/relationships/image" Target="../media/image23.png"/><Relationship Id="rId4" Type="http://schemas.microsoft.com/office/2007/relationships/media" Target="../media/media2.wav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media" Target="../media/media2.wav"/><Relationship Id="rId7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8.png"/><Relationship Id="rId4" Type="http://schemas.openxmlformats.org/officeDocument/2006/relationships/audio" Target="../media/media2.wav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microsoft.com/office/2007/relationships/media" Target="../media/media2.wav"/><Relationship Id="rId7" Type="http://schemas.openxmlformats.org/officeDocument/2006/relationships/image" Target="../media/image3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2.png"/><Relationship Id="rId4" Type="http://schemas.openxmlformats.org/officeDocument/2006/relationships/audio" Target="../media/media2.wav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محمد              الملـــــــط\صور واصوات\logo\logo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352" y="507004"/>
            <a:ext cx="4897288" cy="80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D:\محمد              الملـــــــط\صور واصوات\logo\logo3.gif">
            <a:hlinkClick r:id="" action="ppaction://macro?name=xxx" highlightClick="1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7004"/>
            <a:ext cx="3652840" cy="78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56325" y="2492896"/>
            <a:ext cx="672171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إدارة غرب الزقازيق التعليمية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4" descr="D:\محمد              الملـــــــط\صور واصوات\logo\logo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4125913"/>
            <a:ext cx="396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9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303" y="4438469"/>
            <a:ext cx="1478780" cy="16548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446" y="2636912"/>
            <a:ext cx="1152343" cy="9038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99" y="4149080"/>
            <a:ext cx="922858" cy="7883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828" y="2628080"/>
            <a:ext cx="1296483" cy="10169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4608512" cy="172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20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59" y="4274405"/>
            <a:ext cx="653661" cy="11271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13" y="3789041"/>
            <a:ext cx="866719" cy="9877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82" y="1988840"/>
            <a:ext cx="695515" cy="7926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872" y="2204974"/>
            <a:ext cx="914390" cy="12240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830957" cy="165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60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869" y="5227992"/>
            <a:ext cx="1501126" cy="13893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3" y="4425539"/>
            <a:ext cx="1263633" cy="8024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971" y="5546841"/>
            <a:ext cx="1001366" cy="9267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906" y="3528739"/>
            <a:ext cx="1939527" cy="10921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7"/>
            <a:ext cx="7151570" cy="194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10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d2bm3ljpacyxu8.cloudfront.net/width/300/crop/0,0,300x405/888941.webs.com/t1.jp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412" y="-152222"/>
            <a:ext cx="3744416" cy="32931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260" y="3573016"/>
            <a:ext cx="1320751" cy="16729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31508"/>
            <a:ext cx="1180880" cy="14673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861048"/>
            <a:ext cx="1458896" cy="77092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211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257" y="2387642"/>
            <a:ext cx="1537245" cy="11099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9" y="3140967"/>
            <a:ext cx="972840" cy="8424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60" y="4293097"/>
            <a:ext cx="1228985" cy="10642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369" y="2492896"/>
            <a:ext cx="1789912" cy="12961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19620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08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534" y="5151864"/>
            <a:ext cx="1028715" cy="1121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08" y="4600219"/>
            <a:ext cx="1203262" cy="10101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989" y="3284984"/>
            <a:ext cx="856944" cy="9340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864" y="5610365"/>
            <a:ext cx="1100174" cy="9869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13" y="188640"/>
            <a:ext cx="5437645" cy="151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2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032" y="3512525"/>
            <a:ext cx="1036902" cy="11099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39" y="5753282"/>
            <a:ext cx="1007326" cy="8440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" y="3032344"/>
            <a:ext cx="1431352" cy="10351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289" y="3808054"/>
            <a:ext cx="1190589" cy="11582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74" y="585441"/>
            <a:ext cx="6887430" cy="161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73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052" y="3647250"/>
            <a:ext cx="1946863" cy="8405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7" y="3860491"/>
            <a:ext cx="1965289" cy="952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482" y="5203804"/>
            <a:ext cx="1298611" cy="5606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035" y="3163099"/>
            <a:ext cx="1491877" cy="6452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57597" cy="108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63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75" y="3092238"/>
            <a:ext cx="872631" cy="11099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314" y="5055507"/>
            <a:ext cx="783676" cy="9968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589" y="5067164"/>
            <a:ext cx="919927" cy="11701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644" y="2878677"/>
            <a:ext cx="942134" cy="11983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"/>
            <a:ext cx="7612295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76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27" y="3092238"/>
            <a:ext cx="984328" cy="11099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66" y="4917620"/>
            <a:ext cx="762973" cy="9705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071" y="5103660"/>
            <a:ext cx="860990" cy="10951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12" y="3305458"/>
            <a:ext cx="1043572" cy="1015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531387" cy="120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70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data:image/jpeg;base64,/9j/4AAQSkZJRgABAQAAAQABAAD/2wCEAAkGBhISEBQUExQWFBUVFxgZFxcXFhgXFxkZGRcZFxcWHBcYHyYgGholHRYYIDEgJCcqLC4tGCExNTArNSYrLikBCQoKDgwOGg8PGikkHyQsKSkqLiwsKTQsKiwsLCosLCwsLCwsLC8pLCwsLCwsLCwsKSwtLCwsLCwsKSwsLyksLP/AABEIAJoBRwMBIgACEQEDEQH/xAAcAAEAAgIDAQAAAAAAAAAAAAAABgcEBQIDCAH/xABOEAACAQMCBAQDBQIICQsFAAABAgMABBESIQUGEzEHIkFRMmFxFCOBkaFCUhUkcnN0sbO0JTNigpKywcPwNlNUY3WTo9HS0+EIFiY0Nf/EABoBAQADAQEBAAAAAAAAAAAAAAABAgMEBQb/xAAuEQACAQIEAwcFAAMAAAAAAAAAAQIDEQQSITETQVEyYYGRobHwInHB0eEFQvH/2gAMAwEAAhEDEQA/ALxpSlAKUpQClcJc6TpOGwcE7jPocV5/55bikN48jTXEKn4SF+7GBpxqHl8zDOc9mB27VScsp04ehxm1f2/LRaVv4r8Pe8a16jI4yNbrpjJVtJXUTtuO5AHzqY15Kh60jhZC8hYglicMc+YEMTsdyc+uT3zVpeFHN0lt07W6lDxzMy27FwzIwIGg+0bHIX5g+lZwq3dmduI/x7jHPC/evniXHSlQjxZ5tNlYkRtommJRDnBVRu7j54wB82FbSdlc82lTdSSiiO+IXiyyTfY7LSXziSVnCqPdQ5I09iNWc+2+9RXlTxBHCzM00k15JMF8o1hFYLnu/Y76cgZ9d9qjHBOC3l6enFHJKdWoncKG04BZjsowFG57AbVZvA/AdSA15OxbvohwANgMa2Bz88KPrXMs0nc9qaoUaThLy/dufouRv+RvFZeJXTwi3kjUKWSRsebTjUrKM6SM7bnOPQ7VPq1XA+WLWzBEESoSAGYAamA7Zb1ra10q/M8SeW/0ilKVJQUpSgFKUoBSlKAUpSgFKUoBSlKAUpSgFKUoBSlKAUpSgFKUoBSlKAUpSgFKUoBUUlabiWoQ3D29qjvGXix1pmQlX0OQRHGGBXIBZip7DvIuJqxhlCfEUfT/ACtJx+tRTwivEbhiRqcmF5EbPfdzIpx7FXB/P2qjf1ZTohBqm6i5NL7Xv+jHvvCOBx5Lm7VtvM0xfcZ3IOPc9iO5rR33AONWAJt5DdR6mJUkyYXbCGKUkkd/hJPuatilVdKPI2jj6qVpWkujRSlpxrhl+zRTIvD7llMYkVFET+fUQY3B6bah32bf4960fPPJ01k0bFCYTJqMyYwCW2AOnKkALgN65wTna1OefDO34gC4AjuB2cDAfbGHxv8ALUPMPn2qG8t80y8Ok/g/iWJIGyuZFz0wSQobOVaJgM7FgAe+xAylBf7eZ6FHESacqO3OL918/BZHJPMH2yximPx40yfy12Y/Q9/xqIcR5Sk4txJ5ZmMdpav0kC/FIyfGRkYA1lgW+WO4yu/5Y5eWxu5ki/8A17hFkjAxpRo8IyD3yHDZOScHO4JOJzZzzHYoILZOpLnQAoLBXO+CR3c7nHvWkmsqzHHSjJ1ZKgt9n0T38tjeXvE7LhsADFIUX4VHc/h3Yn3O5qGr4h319K0XD7chACOs2PKxXKElvKBnGR8WAcDNdPL3hlPdyfaeKuWJ3EOcf6RHwD5Dze5GMVZtnZRxIEjRUReyqAAPwFEpS7kJyoUNF9c+be39IuOT7x2Z5OITxlgMJEfIh23Bbdu3qANzsNsZMV5dWbqLqRbiB2CicJ03iZjhRKoJVkJwNYxgkZGDkSatXzTbCSyuVIzmGTYDJJCkjA98gVdqyujmhUdSajPZ6bLQ2lKj/IPFmueHW8rnL6NLn3aMmNm/Ern8akFWTurmE4uEnF7oUpSpKilKUApSlAKUpQClKUApSlAKUpQClKUApSlAKUpQClKUApSlAKUpQClKUAqoOJ3zcF4vr0/xa4+JVA3UnOQBjLRsT6ZwwyfMMW/Uf515Ujv7bQw86HVGc6TnsV1YOAwypOPXPpVJxbV1udWGqxhJxmrxlo/2bu2uVkRXRgysAysDkEHcEGu2qd8NucjaSfZZw0cDyskevUehLk6oWdlAPz32LA48xxcVISzK5XEUHRnle3J9RUc515Mi4hCAwXqRkNGzZ0nBBMbaSDobGDg5HcdqkdYfF+Irb28szDIjRnIHrpGcVaVramdJyU1k3KmtOcbyO2XhVvHI98pMepl09GMAZydRBwSQrA406TkVx4lLFwNEzpuuIumckD7tSW7bd8k+ZvQHtsDI+VYFSWzvA3Ulv+oLg5Pdo2nUKp+FY+l08fnXZxLhtrZGbiN8BNPIxKIcFUAHkjUNtlVAy57YOO+/Nl0uewqqUnC2j1aW7eq17lZvp1VtDA8POauMTmCOW11Q+Yy3MrFWIOWBTAAIBIAAzkDuO4s+vPnEvES+vmEn2gWcEUo+ElZW7uPulJYrpGDsd++AcCW3X/1D2SkaIZ5MkegU49dj3Py/WtYTWxxYjDyvmSS8V/L+X9tao34icYFtwy5c4yUKKD6tJ5AP1J/A1vrO7WWNJEOVdVZT22YAjb6Gqk8YuJtd3dtw6EhjrBfBBxI2AqsO4wrZz/l/I1abtExw1Nyqru1fgTLwmhK8ItsjGoO2Pk0rkfoal9Y3DbFYYY4k+GNFQfRQAP6qyatFWVjKrPPNy6sUpSpMxSlKAqrjHF7m3ndby7uYm1jptCq9AxsfKw+5OkKfKwckg43IIqacm8dknjkjmx1oH6bkDAcFQ8cgHpqVhkDsQfTFOfzGOGXZkXUOi6gYB8zDQnfbOpl39Kj/ACGCvELtd8CO3DfNwjZP+iV3+XyrPVSBrLvnS/luFkicRRffPHAyrllgaNGSZ8EqWJl+E+Xy7nBqxeBcXW6top1VkEqhgr4DAHtnBIqqU+NP5HEv7xVheHg/wZafzMf+oKiEm27gkdVfzNfXVtcSm5uLtYy2qKS3UCERknIYdMhDHtnUx1AhgO4FoVpucp0Th907jIEEnpk7oQAM/M1eSugYHJ3MEsrTW9wyvLFoZZFXT1YnB0uQNgwZHU6dtgQBnFRTjnNl+18ohlEKGeW2WJkDj7qN5DJJkZy5VcaTshHqxxmclI38JSDt0rW3jb+V53P5ahWm4qv+ElPvxGf+5Gs3J5bgsHh/NiycOa8KEaI5WeNSGOYiwYKxxkEocE4yCO1QKDm6+guGuJpmljVIpJbcadAWZ5F0wnSDqTEeCx82GzjUMbblgf8A4/c/zV3/AL2oxzB/i7n+i2n9s9JSegZditkZr7XRZf4tfoK762BF+fuJSJDHDEWja5kEXWUlekMF2IKjIcqjKvbc5ztvG/DDme4JjhnkacTpJIju2Xj6T9JkJI8ynykHJOdWfepFz/8ABaf0uP8As5ag3hwP4xYf0e6/vK1k281gXHSlK1ApSlAKUpQClKUApSlAKUr4TQFc+KHJBmxcIxCdp0BbSRtiYKCBqGBknOyqf2TW15P4/olawmcvJEB0ZGGlpY9IbSwPaVARkHcjfHepgrBhtgg/iCKovxK5aksLsXMbssZ80LKudEobUY3bv2LaWOdgFOwJGMvpeZHp4dqvDgzdmtvnz0Re1cZIwwKsAQQQQRkEHYgg9xWg5J5rW+tg5GmVPLMnYq49cHfScZH4j0NSGtU01dHnzhKnJxlujT8P5VtLd+rHEEYAgEsxCj10hiQgx7AbVQ/iFzUbu+aTqZSHHRiKZXGrI1DOk5ADnPfIH7NXP4iXkwtBDbrqmunEKD2DAs7fQIrfTOfSsLkfwxhsR1JT1rht2Y7orZz5VPc5/bIz7ac4rKSu8q2PQoVY04cWo7yei62X45eDKw5U8L7660THVANWS0oZQVUAKVCsJC2cnsowAQxzVg8I8ILK1PWnkaTSpDaiscOkrpYMo7jGe7fWprx3iy2tvJM/ZFJx7nsq/icD8a828Z43cXEmqaWSQODIULNoXIyMIdgMY7bYI96q1Gn9zppOvjLu+WPz9+p6RueKRramaMqyCMshB8hAUsNx2XA71TnhTJHJxNrq6kzNMziAHOSSpZnwSSo07AE7l8D4ajMnMdwYVh1uUjR8IGOgrqdyzDs2Mt+GPatcECupDt1Fy2vOoDGCpDKcadJBJ2KnbG2aq6l2ma08BkjKObf2+eHeeqqVV3L3jTB9mjE4kebBB0LscHAJJIGojBOM9/wqWcoc9w8QaVY0dGi05D43zntj2IwfrW6mmePUwtWCcmtOpJaUpVzmFK1HNHHfskGtV1yOyxxITgNI/wAIJ9FGCxPspxviqz5i4xco+iW7kY3ER1KCI0JFzaqUjRcFQY3lGxLENuxxtVyS0Buud+cIrgxRW2bqOKRZbnoaX0qhPTXv5j1FD6VBJCfMZy/DqMJdXyMdTmRJdWMEpKnlUj0K6Cv0ANQq91xPemCQw6JrUPpCkJD0olLqpBAAGfTGFPttncF5h+xXM8y3EV1CphNxIPM7CTKsysh0qIgo8gXcA/KslK7zMHCJiXAxjC8Sx8/4xVjeHv8A/LtP5mP/AFBVY/wlHhWVlb7viJGCDnVPlcfUb11cb5tUcJsooptLR2/VbSzIxkQdGKLbfOsSMR/1QPbeog7NgvWoB4lcZdmjtYomm0mO4uFUqCYlc6EXJyXMiBtONxGRncZjU3NMt2yRXbI8KxNdt0gQki6UAhZAcsI2Mhwc6vJkZFYBLxrxCOB31RrbtFjeRYcF9Cg5JChnA77YXGwFWlUT0RBNOQ1WO/vEJy0gjnBOzAODGUYfLpbfI77jeP8AFl/wkn/aM/8Acv8A4rBs+KtbXMktpcC50xCaUsFZp9BAeEbDp6I8EacbyL3Gc9s3EkmvIZUOY3v5mVvQg2WP68j8KrLs2JZIuWP+T9x/NXf+9qL8e/xdx/RbP+2ethwnjQHCFtlbQ01xLbyEjBRGEk0hGoYyYiAD2+8B3xio9zDf5lugM6ehAoxk7LKxB+fb9aibWhDLvl4jHb2jTSnCRRl2PfZRk4HqfYetang/OwlnWGWCS3aUMYi5Rg2kaihKE6JNOTpO2FOCcYqP8zc72M1gYYpw8jNCAoV8nE0bHuuOwNaK44gwmWRi5WHiHdUdykYgx8KAnGW9B61pKdmkiSc8/wDwWn9Lj/s5ag3hwP4xY/0e6/vK1IOaeZ4LsW0cDSFxcKxJgnQKBHINWqSMLsWHrUZ5BuRFLw5n1BWjniD6SV6j3I0KxGyltJAz61D7aHMuG+4hFCmuaRIkyBqdlRcnsMsQKhniLx0iS3tVeSNZCHmljbQVQ5jiXUCCNcpXcekbemaiXF+Ji9tZ7iVmZ5I52t4iTiJGVkjCxjy9QoRlt2OsgHFaQXol1vh2MkjJM2l11IygQEBlBwgwnbbLH1yYlU0diGy4uSONvcW2mU/fwMYpvmy/DJ9HQq/+d8qyOIc228NzHbMWMkhUYVSwTWSI9bDZdRBAHc4JxgZqvOA8yi2njuJG8rgwXelSxymTDcBFBJHcHAO0g/drp4rxaOe5kmhJKNf2elirITiKFTs4DdwfSrKp9NyS4qVxi+EfSuVagUpSgFKUoCOc+c3fwdadfpmUl1QAbDJBOSfby4+pFVFzD4zTXdrJA9qya9ADRyEHZw3cZ2IGMY3z3q+7m2SRCkiq6MMMrAFSPYg96ivFfDG0lH3ZeA6g46beTUBhTobOwHYKRj0xWU4yex3YarSh2lZrW+j+xUHI3Nd/YMkcAE8bN5oHYrgs+MK77BzqB2/e3BwcXo623FLEg+aKZfXZlP8AsdT+oqnubvDG7t4nkOm584LSIsrS6RnLN5jgnUc5B+AENkkHN8JuOta3z2sj6oZ2IjbBVTIoBVlBAxqUgY99I9KzjJp5ZHdiKNOpHi0XqtvD89DWcGvpuC8XZJyzBjiVjk9SJjlZgTuSDv77EZ71f8cgYAgggjII3BB7EGob4n8qLdWpmRNU0CsVxjLIR503BztuB6kYyNVPCbiJfh4iZizW7tFk5yVGGQ7+mlv0q8PpllObENYiiqy7S0l+GS57RTIshGWVWVfkGILfidI/Ku6lRnnznNOH25bZpnBESe59WI/dGR9dh61q2lqcEISqSUVuQrxf5g6s0djGdlIaXHudlX8Ac/Vh7VVt9ZskzDTp0sRgg/D8OoHHw7HG3fNZ3A71pbnXIS0kkgYk9zuT39871ncZuZFjD62CkiKVdTb6dTIDgjynLbH2PYmuCc7zsfR05woyhR5Net/+vyRhcv3ECF+upZQkiqQcYLLhW32xgsN/Q1H+LcRDu3S14b4izAljtncKvlyO2KybqUED574/QV22loPUDbc5ONh3/T23q97bm86bqu0XpsYdjcvD7hW2bHqMgkfMbDb5VMvDbmpbK86jkmGRWRyMsy5OpTsMsdQAxgbGtNw9kkQxqrK4DtIxIKHDaYyMJlVAbBJJBxvpwK19zYoXfpNjSfQ9xkjII+IfSoUtbiVJ8PKtU7q3M9UcM4rDcRiSF1kU43B7ZAOCO6nBGxway68o8H49dWcvUifQ3qR6/Jh2YfIivRfIfMM17ZrNNF0mJwMHZ8AZcDHlBbIxv2711Qnm0PnsRhXSWZbd+5o/FLjEUTWYdt0eWfTsSQkLxqAO5YvKoAG/c9gTUTtLma8hZZVtmk0280RibUQrSZOS/Yjp+m29XLcWaPjUoJGcHAyM98HuM4FaDiPh9ZyEsqdGQknqQkxPk/Flo8E59Qe+KicM2pxEEm4xePdmKBIDG0jxo7hyxeOPXIpCsMDZwDj9n5jOi4dxaQyzzaYWmuFjiSBSckqSGllj1s0SquAQdJ2AwDVpcG8OLS2dHRPOmTqyTue5wTjUfVu59SakEvComcOUBYeuN6hU9AUPxG/6M6iRUFxGs6GBc5LkxGHSGOrS4ZSO/rvtWJxXlu8guIZXRFMxBTAxGX0urJ944AfzhsZGRqIyQQfQlzwuKRgzIpI7EgZ/Ovt5w6KWMxyIroe6sAw/I7UVJIWKe5Tsrp0jt7NotEMSrJMYzIskm+rQdS5Rdhq7E5x2qRjlbi3/AD9v/wBwf/dqecP4XFCuI1Cj5Vl1ZU1zBRDx3qX0kjo5mVWiQdCWNJHOlRKclk6aqPi1gsABjtWRxfi0sNxbreEdWGVpPKpXXG9pJoKqSSTrJj2J82B61dckCt3AOK4zWqtjUAcdqh00CpeF+H15c4unkjhlZc6FiOjVjHmXqYLAErqGNs99sR+6inEoQRut44jjdGjbpoVJLPnsynUcEMdW2PWr+RABgbCuD2qEglQSOxo6SY0KuTk7ikMZkRoJWVdQTpEM2BnQG6mAx7A47mtRY8TnlneK0wHkuHdzJE3kQxRhdSkrhi2Rjv5WPpV211fZl1asb+9OEgVvecM4nbqJZWiliRh1VjhYSdPszr52zpyCQBnAON6htgtzPZiGFJCkMTmRViDO8hmYoia1yrKMMWXddQI3FX/XWtuoOQBmp4aBTnCOWru4EUEZaBIIkQyPCA8jAeY6ZASqegBAJ3PtW4Phhe/9M/8ACi/9NWasYHYVypw4goTmvhV5YSaFuFd+msiq6RjqkydMRRqE87+pGexH1rZXF7FNJCIpEd5rm3fQpyyCJR1Na91wVxuBuQKuO6s0kGHUMAc7+9Y38BwdQSdNdY/awM1HCV9AZsY2H0rlSlagUpSgFKUoBSlKAVBOdfDhJtVxaIiXQOrJBAcgHGCCND58wPYkb981O6VDSaszSnVlTlmiYHAeIGe2ikPxMgLDBGHGzjB3GGBGD7VGOQ+E/Zr3iUS4EYkiZAPQOrOB9ACF/wA2pPf38VsmSDl2OhEGp3diWKqvqSck+g3JIGTWBw1fs0U9zdMsbSsZZN8rGoVUSPV66VUZPYsWx3qjWq7jeE2oTSWkrJLxT/nibHi/GIrWJpZnCIPX1JPZQPUn2qhOPcau+OXui3VSqf4tcHOknc6s6dPbUxxnsM4GZJdWM3Mc8cgEsFnFkHUw0sSNyg05Lb43zsO4zg2BaWVlwi1woCLtk95JXx6nuzfoPkKq3m15GqccKtdZ+3zn17lv5ziuBHMDqCkFTuDjbB3K5I7e1TOxsIbkNrmt1if4gs2t9jkYGBg5Hr86xeOWUU80jJAIVc53DAAH5t/UNvatZJdxW4KQpqc93I3/AA9hXnzlGT03RhisSqtTNHwMXmDl6KNy1rOZlX4wVKlQPUNgBh+v1rXdbUpDbk/LI+tZ8Fs7Ry6iV6g0k+24P9YGflWhjco5V8qQa2g8x34DFtpxkzaqrOyYXddlwFB3bUM6RlmyTud+w9BX1UIJzge4H1J9fmTXKyvYskM22k79yCcDIX1OM+o+vvj3vE/OxQsVBbSoB04Pc4YnBP4ntvsDU2d7JHtucFHM5eBkcMtOtdIgGd9h7+gH5kV6j4ZYiGGOJeyKq/kMZ/215r8PZzJxWAyfE8q529dYPb8K9O100lueF/kauZRX3YpSlbHkilKUApSlAKUpQClKUApSlAKUpQClKUApSlAKUpQClKUApSlAKUpQClKUApSuq5uUjRndgqKCWZjgADckk9hQbnKWRVUsxACgkk7AADc59Biq5vk/hZxPcv0OFxMDEjHQbpgdpW9RH+6O5G/rkarjnPCXjl3DGzQ/dW4yGu2HaSX923BGyH4/XaojzBx+e7fXM2w2WNdkQegwNv6z865KtdLRGufg7dr2/paV14mWMKiO31FUGkdOHKD2AyyVpLvxHjxqjjkefsJJUUsM/sxoMhfTt+OajFpyXKYhNcypaRH4eqDrYf5MQwcfXFdE78OijYK11cPg4OEhizjbPxPjPtWEp1Jbuxz3bJfwnkxuIrI91cOkmMdJVYSRlhlS/VUE/QDBx3rUce8GfsttJOtzJK6YbBjAGnPmOASdhv8ATNR7jMbRiGUTNLHMnlkJJIZABJE4JyrKSPXcEGufCebrq28ySsV7YJ1ofkVailGKy5fEspuKa6kdXjDRsNXmXBB22Irlc3lpIPMfT1Ukr9GGCPp2+tW5yzDwniRxLaRR3BGSoyqv7sukj8R3+vepfZci2EWyW8en91lDj8OoCR+BFawoqSzJ+RpGULK61XRnmmx4OHcfZ1a6JOAqq7MD3wVAB7evbapdZeHXGZMaLdYFP77RL+g1N+lXbxu4tLW3Bl0xIpHTVBpYv+ysSrglz2CjuCR2zUY4z4kyKkTxRrEjGRWe5DnEschjMGINQD7Fs5II7A4ON8iXaOuOOqQVoae53cj+HghhjN7HC9zHIXSRCxIGQUycLuDnbGO1Tqqq5e5/lLS3crOySWk1wsAPkTpSsqIu3fSN29SSdgABi8Q5qv52ESzyCWSMOgt0jihUHbX1HLyyBSdwhGds4BqylFbHLUqSqO8nct+lYScSRYWkkdQsYPUYkeXSuW1Y2UgbkelYC872J6WLiP774O/72jzbeTzgr5seYEd60MzeVHOd+ZnsoEMYjaWR9CCRiF2RnJwN22TG3qwJOK31zcpGheRlRFGWZiFUD3JOwFVZzRx2G8uIZIlPlzHpnTyvFIksonjAbUufsrr5gM5UkDAzWTsgWZwjiK3EEUy9pERxvn4lDYz+NZlUbwDnq7tLHUDGVczKkejHQODOJFO+tAHHkONigBGGzYPhnxaSW2kSWRpWimkTW5y5XIYaiPXzEfQCiknoCY0qs+C863TX6I8gkR5pYmCpH9nARWcGGZTrcgBM6s93BwV2mt9zbZwzCGSdEkOPKT8Or4dRGyZztqIzUppg29K1HEebbOCURTXEcbnBwzYwD8JY9kz6aiM+lbNrhQASwAYgKSRgk9gPcmpB2UrWWvMtrJO1ukyNKmdSA/ukBgD2YqSAQCSM74rJ4jxWG3TXPLHEvbVI6oM+2WPegMqlR2753t/sdxcQOs3QUkqCVwSPJqyMqhP7WMYBO+Kg/E+YuISzm3W4l6uFb7mOOGBVJA6mXLyygb7A4JABwDVXJIFtUrXXnGESOTDKZY4ml6ZYatIBIJUbhSRjNQzkfm11junvZmYKIJSW309aJCY0VRnGogKgz3A3JyZb5AsSlafgfNEN0zookjkQAmOVND6SSA4G4K5BGQdiMHFON832lo6JcTCNnGQNLHC5xrYqCETO2psD57GlwbilVXf853yyOvUGZJxCydNc2yyTFYJ4zj71WjB8zagWZSMAFak3KnM6Jw3q3MpxE8kbSOSzHTO8cYOBlmICjtkn5moUkwS6laC4594ehYNdRDSEY7k7OAykYG/lYMcdgQTgb1EfELmq5tZ5Zo5iFgggeKMeaKXrSSRt1F2yMqmCD5cAjucy3YFm0qIcg8Tlc3UUsrzGKYYd8ZIeCGQjCgADW7kD0Bx2FfaJ3VwS6lKVIFKVhcU4zDbrqlcL7Dux+ijc1DaSuwZckgUEnO3sCT+Qqo+bubPttyluytHZxNqn7EzEbpD+6Qds4JAyN87V3c3eKRKOsXkTB1er4+ZHwj5D86yeRuRkuokurollfJSEbLgMQCx7tnGcbDHfNckqrqvLT8zanJwi5KPdfkt/U00fC2v5CLO1VUBwZHLmNf5TsSXYfuqPwFSO44HacHt/tEo+03GcRlgAofuNEY2QDGc7t896sKGBUUKihVUYCqAAB7ADYCqT8WOLtLxAxA5SBVUD01MAzH67gfhUSpqjHNzOd6ET4rxWW6maSVizsfy+QHoPlXRJsBXKMYyfauqc71x7szJpyJy/9vtLy2J0kGOWJj2SXDrn6EAKflUOvLWS2meKZSjqdLKf+Nwe4P0NWh4HWZ0XMp+EsiD6qGZv9ZamXNvJNtxCPTKuHA8kq7On4+q/5J2+h3rtjSzwRe10UFZ3jROrIxBBDKw7gjsa9BcocyLe2qyjZh5ZF9nHf8DsR8jVHcycj3dgSJV1wg+WdASn+cO6H5Hb2JqT+C/GNF1JATtMmpfmyb7fVWb/AEapRvTnZ8yI6OxLec+B3LXPXSNZ0EQjVeq0UkZ1MZGQ6SPNlATqU4QDeoZxDh9yz60tbtG6hl0ddOj1CnT1aAdiV2JHuauuvmkV1uCepoURZ8r8QtkiAiuA6IyB4J1QFWcvjGxA37Ed66ba2urR7Zvs86qlyjKzSodOonWiksFXqDKYJCkvjuRV+6a6rqzSRGR1V0YEMrAEEHuCDsRThgoiVY4I2iZLhjlBcdK4VULNKTEJiSFaUBkLt2ye+4r5wriXUg4hJJCUWR5yWEkZ1Oy9KOBkBLM+cFdsZbI+dz8N5VtoEZI4lCOCCukaSD3GOxBzWPLyNZMyN0IwyABSEUFVHZRgbAZOB6ZNV4YsafivC7m6sbNsJI0Wl5I5GKiRhGVVtQVskMS2CME4ORiojfcNmaRHaxueoilQy3CkYOvcknLkCR8ZH7RFXHHGFAA2Ar6RV5QTBQcXJd28bRpbzKqRylRJIrsztGsahd8Dyr79wKmvBOUbk8Lu4dopblmYhicAOw1RllBwTGNBIBwSTvVj6RX0CigkCmpODXUZAe1uNUbao2t7oAIdJTyZ0lRpJGMY3rqmRlidJbW8CyBwVVxJ1jIRqaSQbrKP3mIGNgT2F0kV8aMHuBVeGgU1a2lwru8drdM83xfaLgSRsSAup1BbOFAG3sBnFaCSzdRcSSwrCsXVj6SYCrMBpiaKIMXW4L6WDYXyEYzkGvQoQe1aniPKtrPMszxIZV2D6RqwOw1d/U/nThgp7l55Vbhx8wbrIVUyLIGURsJpl0E+RtZBJ7l/xOfzrcTvxdgiiSRXWOJSdJRPsyTHQ3ZWLs+T64UEjG1n23J9pHMZo4URzuSqgZPfJx3Od/rvXyblC3a8+16T1tIUnUcYG2QvYNgAZ9lApw9LAqeyS56h+74iWCBHIkERYAswVsnzga23AIOTg1l29jLGkaJZXi9NmMbrcKJE1DDKrg5CH1Xt+Qxc3SHsK+6R7U4feCivtasFYQXeuZ5Iy4uk67swKvHIdWvT/FwMNsNI7VnrYyBw/wBhuhjpHSJ06ZMIAjLJnDEADuKtKXlm2af7R0kEvq4VQ52A3YDJ7Dv7Vs9A9qcPvBUvJfApYuIxyxw3MCYkEvVm6qsHxhQCSR5grE5/YA9a0XEb2W6u5H6cssrszYR1ULFHLLDHEQSMgBSSPVmJ9avjTUZ4DyNHa3MsyuzmVmPmx5QzvJoXH7OqRzvvv8hRwurAq+x4NxILEHgduknTjGqNAsYk6gUlS7sVIAXOAuPTfOenDJo9IFpe4STqqhuUMfUyWLackblm/M1c+ke1NIqeGCmbXhxj06eGzjQ8jr97GcGVdMijf4CP2fkKweI8AuZYHhjtbnLRogM8yyBY4j1EjUZOMsAo+tXppHtTSKcNAhvh5wuWPrySoYzM4YI3xKqokahsftFYwSPQtj0pUyApV0rKwPtdN3eJEpeRgij1Jx/wah/MviZFBlIR1HG2o5CD6erfoPnUMtLbiHFpNQLaM7yv5Y19woHxH5L+JFc88Qr5Yasi5JeZPFILlLcfLWRkn+Sn/n+Va7hPI15fN1bt2gjbfBOZ3Hzz8A+u/wAqmHLHIVtZ4YDqzesrjJH8kdkH03+ZqS1CouTzVHfu5EW6lM+L3L0drBAsEZSM5Q4XUCxZSWeQnVq8oABznfGMb2RyI4/g63XGlkQRup7q6eR1PzDA1t72yjmRo5UWRGGCrAEH8DWgt+ShbljZTyW+o5ZCFliY7DJR/NnAAyHGwrVQyyujulXVSjGk9Mu3r+yTV5259Qji12CdzID+BRSP0Ir0FZRyKgErq7+rKmgHfby6mx+dU14ycJ6XEIpwPLcJgn/LjwP1Up+RqldXgcU0QxzgAf8AHyrEwzMEUFmYgKB3JJwAPqa5X0+CR8hVmeD3I+cX84/mFP5GX+sL+J9q46VNyZmlcsHk3lwWNnHCN2A1SH3dviP09B8gK3dKV6aVlZGp8ZQRg7g1pP8A7KsxOk6QrFKjag0eY87EEFV8pBBIORW8pRpPcClKVIFKUoBSlKAUpSgFKUoBSlKAUpSgFKUoBSlKAUpSgFKUoBSlKAUpSgFKUoCFWfhdALhpZmMy5PTjIwoBJOGx8ZBOPQbbg1M44woAUAADAAGAB7ACuVKpGEYdlAUpSrgUpSgFR3nrlVb+0aPtIvnib2cA4B+RBKn659KkVKhq6sDzryHyU9/elZVKxQN9+DkHIJAi+TEgg+wB+VeiIogqhVAAAAAAwABsAB6Ctfwm3VZboqqqWmBYgAZPQh3OO5rZVSnBRRCVhSlK0J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4099" name="AutoShape 4" descr="data:image/jpeg;base64,/9j/4AAQSkZJRgABAQAAAQABAAD/2wCEAAkGBhISEBQUExQWFBUVFxgZFxcXFhgXFxkZGRcZFxcWHBcYHyYgGholHRYYIDEgJCcqLC4tGCExNTArNSYrLikBCQoKDgwOGg8PGikkHyQsKSkqLiwsKTQsKiwsLCosLCwsLCwsLC8pLCwsLCwsLCwsKSwtLCwsLCwsKSwsLyksLP/AABEIAJoBRwMBIgACEQEDEQH/xAAcAAEAAgIDAQAAAAAAAAAAAAAABgcEBQIDCAH/xABOEAACAQMCBAQDBQIICQsFAAABAgMABBESIQUGEzEHIkFRMmFxFCOBkaFCUhUkcnN0sbO0JTNigpKywcPwNlNUY3WTo9HS0+EIFiY0Nf/EABoBAQADAQEBAAAAAAAAAAAAAAABAgMEBQb/xAAuEQACAQIEAwcFAAMAAAAAAAAAAQIDEQQSITETQVEyYYGRobHwInHB0eEFQvH/2gAMAwEAAhEDEQA/ALxpSlAKUpQClcJc6TpOGwcE7jPocV5/55bikN48jTXEKn4SF+7GBpxqHl8zDOc9mB27VScsp04ehxm1f2/LRaVv4r8Pe8a16jI4yNbrpjJVtJXUTtuO5AHzqY15Kh60jhZC8hYglicMc+YEMTsdyc+uT3zVpeFHN0lt07W6lDxzMy27FwzIwIGg+0bHIX5g+lZwq3dmduI/x7jHPC/evniXHSlQjxZ5tNlYkRtommJRDnBVRu7j54wB82FbSdlc82lTdSSiiO+IXiyyTfY7LSXziSVnCqPdQ5I09iNWc+2+9RXlTxBHCzM00k15JMF8o1hFYLnu/Y76cgZ9d9qjHBOC3l6enFHJKdWoncKG04BZjsowFG57AbVZvA/AdSA15OxbvohwANgMa2Bz88KPrXMs0nc9qaoUaThLy/dufouRv+RvFZeJXTwi3kjUKWSRsebTjUrKM6SM7bnOPQ7VPq1XA+WLWzBEESoSAGYAamA7Zb1ra10q/M8SeW/0ilKVJQUpSgFKUoBSlKAUpSgFKUoBSlKAUpSgFKUoBSlKAUpSgFKUoBSlKAUpSgFKUoBUUlabiWoQ3D29qjvGXix1pmQlX0OQRHGGBXIBZip7DvIuJqxhlCfEUfT/ACtJx+tRTwivEbhiRqcmF5EbPfdzIpx7FXB/P2qjf1ZTohBqm6i5NL7Xv+jHvvCOBx5Lm7VtvM0xfcZ3IOPc9iO5rR33AONWAJt5DdR6mJUkyYXbCGKUkkd/hJPuatilVdKPI2jj6qVpWkujRSlpxrhl+zRTIvD7llMYkVFET+fUQY3B6bah32bf4960fPPJ01k0bFCYTJqMyYwCW2AOnKkALgN65wTna1OefDO34gC4AjuB2cDAfbGHxv8ALUPMPn2qG8t80y8Ok/g/iWJIGyuZFz0wSQobOVaJgM7FgAe+xAylBf7eZ6FHESacqO3OL918/BZHJPMH2yximPx40yfy12Y/Q9/xqIcR5Sk4txJ5ZmMdpav0kC/FIyfGRkYA1lgW+WO4yu/5Y5eWxu5ki/8A17hFkjAxpRo8IyD3yHDZOScHO4JOJzZzzHYoILZOpLnQAoLBXO+CR3c7nHvWkmsqzHHSjJ1ZKgt9n0T38tjeXvE7LhsADFIUX4VHc/h3Yn3O5qGr4h319K0XD7chACOs2PKxXKElvKBnGR8WAcDNdPL3hlPdyfaeKuWJ3EOcf6RHwD5Dze5GMVZtnZRxIEjRUReyqAAPwFEpS7kJyoUNF9c+be39IuOT7x2Z5OITxlgMJEfIh23Bbdu3qANzsNsZMV5dWbqLqRbiB2CicJ03iZjhRKoJVkJwNYxgkZGDkSatXzTbCSyuVIzmGTYDJJCkjA98gVdqyujmhUdSajPZ6bLQ2lKj/IPFmueHW8rnL6NLn3aMmNm/Ern8akFWTurmE4uEnF7oUpSpKilKUApSlAKUpQClKUApSlAKUpQClKUApSlAKUpQClKUApSlAKUpQClKUAqoOJ3zcF4vr0/xa4+JVA3UnOQBjLRsT6ZwwyfMMW/Uf515Ujv7bQw86HVGc6TnsV1YOAwypOPXPpVJxbV1udWGqxhJxmrxlo/2bu2uVkRXRgysAysDkEHcEGu2qd8NucjaSfZZw0cDyskevUehLk6oWdlAPz32LA48xxcVISzK5XEUHRnle3J9RUc515Mi4hCAwXqRkNGzZ0nBBMbaSDobGDg5HcdqkdYfF+Irb28szDIjRnIHrpGcVaVramdJyU1k3KmtOcbyO2XhVvHI98pMepl09GMAZydRBwSQrA406TkVx4lLFwNEzpuuIumckD7tSW7bd8k+ZvQHtsDI+VYFSWzvA3Ulv+oLg5Pdo2nUKp+FY+l08fnXZxLhtrZGbiN8BNPIxKIcFUAHkjUNtlVAy57YOO+/Nl0uewqqUnC2j1aW7eq17lZvp1VtDA8POauMTmCOW11Q+Yy3MrFWIOWBTAAIBIAAzkDuO4s+vPnEvES+vmEn2gWcEUo+ElZW7uPulJYrpGDsd++AcCW3X/1D2SkaIZ5MkegU49dj3Py/WtYTWxxYjDyvmSS8V/L+X9tao34icYFtwy5c4yUKKD6tJ5AP1J/A1vrO7WWNJEOVdVZT22YAjb6Gqk8YuJtd3dtw6EhjrBfBBxI2AqsO4wrZz/l/I1abtExw1Nyqru1fgTLwmhK8ItsjGoO2Pk0rkfoal9Y3DbFYYY4k+GNFQfRQAP6qyatFWVjKrPPNy6sUpSpMxSlKAqrjHF7m3ndby7uYm1jptCq9AxsfKw+5OkKfKwckg43IIqacm8dknjkjmx1oH6bkDAcFQ8cgHpqVhkDsQfTFOfzGOGXZkXUOi6gYB8zDQnfbOpl39Kj/ACGCvELtd8CO3DfNwjZP+iV3+XyrPVSBrLvnS/luFkicRRffPHAyrllgaNGSZ8EqWJl+E+Xy7nBqxeBcXW6top1VkEqhgr4DAHtnBIqqU+NP5HEv7xVheHg/wZafzMf+oKiEm27gkdVfzNfXVtcSm5uLtYy2qKS3UCERknIYdMhDHtnUx1AhgO4FoVpucp0Th907jIEEnpk7oQAM/M1eSugYHJ3MEsrTW9wyvLFoZZFXT1YnB0uQNgwZHU6dtgQBnFRTjnNl+18ohlEKGeW2WJkDj7qN5DJJkZy5VcaTshHqxxmclI38JSDt0rW3jb+V53P5ahWm4qv+ElPvxGf+5Gs3J5bgsHh/NiycOa8KEaI5WeNSGOYiwYKxxkEocE4yCO1QKDm6+guGuJpmljVIpJbcadAWZ5F0wnSDqTEeCx82GzjUMbblgf8A4/c/zV3/AL2oxzB/i7n+i2n9s9JSegZditkZr7XRZf4tfoK762BF+fuJSJDHDEWja5kEXWUlekMF2IKjIcqjKvbc5ztvG/DDme4JjhnkacTpJIju2Xj6T9JkJI8ynykHJOdWfepFz/8ABaf0uP8As5ag3hwP4xYf0e6/vK1k281gXHSlK1ApSlAKUpQClKUApSlAKUr4TQFc+KHJBmxcIxCdp0BbSRtiYKCBqGBknOyqf2TW15P4/olawmcvJEB0ZGGlpY9IbSwPaVARkHcjfHepgrBhtgg/iCKovxK5aksLsXMbssZ80LKudEobUY3bv2LaWOdgFOwJGMvpeZHp4dqvDgzdmtvnz0Re1cZIwwKsAQQQQRkEHYgg9xWg5J5rW+tg5GmVPLMnYq49cHfScZH4j0NSGtU01dHnzhKnJxlujT8P5VtLd+rHEEYAgEsxCj10hiQgx7AbVQ/iFzUbu+aTqZSHHRiKZXGrI1DOk5ADnPfIH7NXP4iXkwtBDbrqmunEKD2DAs7fQIrfTOfSsLkfwxhsR1JT1rht2Y7orZz5VPc5/bIz7ac4rKSu8q2PQoVY04cWo7yei62X45eDKw5U8L7660THVANWS0oZQVUAKVCsJC2cnsowAQxzVg8I8ILK1PWnkaTSpDaiscOkrpYMo7jGe7fWprx3iy2tvJM/ZFJx7nsq/icD8a828Z43cXEmqaWSQODIULNoXIyMIdgMY7bYI96q1Gn9zppOvjLu+WPz9+p6RueKRramaMqyCMshB8hAUsNx2XA71TnhTJHJxNrq6kzNMziAHOSSpZnwSSo07AE7l8D4ajMnMdwYVh1uUjR8IGOgrqdyzDs2Mt+GPatcECupDt1Fy2vOoDGCpDKcadJBJ2KnbG2aq6l2ma08BkjKObf2+eHeeqqVV3L3jTB9mjE4kebBB0LscHAJJIGojBOM9/wqWcoc9w8QaVY0dGi05D43zntj2IwfrW6mmePUwtWCcmtOpJaUpVzmFK1HNHHfskGtV1yOyxxITgNI/wAIJ9FGCxPspxviqz5i4xco+iW7kY3ER1KCI0JFzaqUjRcFQY3lGxLENuxxtVyS0Buud+cIrgxRW2bqOKRZbnoaX0qhPTXv5j1FD6VBJCfMZy/DqMJdXyMdTmRJdWMEpKnlUj0K6Cv0ANQq91xPemCQw6JrUPpCkJD0olLqpBAAGfTGFPttncF5h+xXM8y3EV1CphNxIPM7CTKsysh0qIgo8gXcA/KslK7zMHCJiXAxjC8Sx8/4xVjeHv8A/LtP5mP/AFBVY/wlHhWVlb7viJGCDnVPlcfUb11cb5tUcJsooptLR2/VbSzIxkQdGKLbfOsSMR/1QPbeog7NgvWoB4lcZdmjtYomm0mO4uFUqCYlc6EXJyXMiBtONxGRncZjU3NMt2yRXbI8KxNdt0gQki6UAhZAcsI2Mhwc6vJkZFYBLxrxCOB31RrbtFjeRYcF9Cg5JChnA77YXGwFWlUT0RBNOQ1WO/vEJy0gjnBOzAODGUYfLpbfI77jeP8AFl/wkn/aM/8Acv8A4rBs+KtbXMktpcC50xCaUsFZp9BAeEbDp6I8EacbyL3Gc9s3EkmvIZUOY3v5mVvQg2WP68j8KrLs2JZIuWP+T9x/NXf+9qL8e/xdx/RbP+2ethwnjQHCFtlbQ01xLbyEjBRGEk0hGoYyYiAD2+8B3xio9zDf5lugM6ehAoxk7LKxB+fb9aibWhDLvl4jHb2jTSnCRRl2PfZRk4HqfYetang/OwlnWGWCS3aUMYi5Rg2kaihKE6JNOTpO2FOCcYqP8zc72M1gYYpw8jNCAoV8nE0bHuuOwNaK44gwmWRi5WHiHdUdykYgx8KAnGW9B61pKdmkiSc8/wDwWn9Lj/s5ag3hwP4xY/0e6/vK1IOaeZ4LsW0cDSFxcKxJgnQKBHINWqSMLsWHrUZ5BuRFLw5n1BWjniD6SV6j3I0KxGyltJAz61D7aHMuG+4hFCmuaRIkyBqdlRcnsMsQKhniLx0iS3tVeSNZCHmljbQVQ5jiXUCCNcpXcekbemaiXF+Ji9tZ7iVmZ5I52t4iTiJGVkjCxjy9QoRlt2OsgHFaQXol1vh2MkjJM2l11IygQEBlBwgwnbbLH1yYlU0diGy4uSONvcW2mU/fwMYpvmy/DJ9HQq/+d8qyOIc228NzHbMWMkhUYVSwTWSI9bDZdRBAHc4JxgZqvOA8yi2njuJG8rgwXelSxymTDcBFBJHcHAO0g/drp4rxaOe5kmhJKNf2elirITiKFTs4DdwfSrKp9NyS4qVxi+EfSuVagUpSgFKUoCOc+c3fwdadfpmUl1QAbDJBOSfby4+pFVFzD4zTXdrJA9qya9ADRyEHZw3cZ2IGMY3z3q+7m2SRCkiq6MMMrAFSPYg96ivFfDG0lH3ZeA6g46beTUBhTobOwHYKRj0xWU4yex3YarSh2lZrW+j+xUHI3Nd/YMkcAE8bN5oHYrgs+MK77BzqB2/e3BwcXo623FLEg+aKZfXZlP8AsdT+oqnubvDG7t4nkOm584LSIsrS6RnLN5jgnUc5B+AENkkHN8JuOta3z2sj6oZ2IjbBVTIoBVlBAxqUgY99I9KzjJp5ZHdiKNOpHi0XqtvD89DWcGvpuC8XZJyzBjiVjk9SJjlZgTuSDv77EZ71f8cgYAgggjII3BB7EGob4n8qLdWpmRNU0CsVxjLIR503BztuB6kYyNVPCbiJfh4iZizW7tFk5yVGGQ7+mlv0q8PpllObENYiiqy7S0l+GS57RTIshGWVWVfkGILfidI/Ku6lRnnznNOH25bZpnBESe59WI/dGR9dh61q2lqcEISqSUVuQrxf5g6s0djGdlIaXHudlX8Ac/Vh7VVt9ZskzDTp0sRgg/D8OoHHw7HG3fNZ3A71pbnXIS0kkgYk9zuT39871ncZuZFjD62CkiKVdTb6dTIDgjynLbH2PYmuCc7zsfR05woyhR5Net/+vyRhcv3ECF+upZQkiqQcYLLhW32xgsN/Q1H+LcRDu3S14b4izAljtncKvlyO2KybqUED574/QV22loPUDbc5ONh3/T23q97bm86bqu0XpsYdjcvD7hW2bHqMgkfMbDb5VMvDbmpbK86jkmGRWRyMsy5OpTsMsdQAxgbGtNw9kkQxqrK4DtIxIKHDaYyMJlVAbBJJBxvpwK19zYoXfpNjSfQ9xkjII+IfSoUtbiVJ8PKtU7q3M9UcM4rDcRiSF1kU43B7ZAOCO6nBGxway68o8H49dWcvUifQ3qR6/Jh2YfIivRfIfMM17ZrNNF0mJwMHZ8AZcDHlBbIxv2711Qnm0PnsRhXSWZbd+5o/FLjEUTWYdt0eWfTsSQkLxqAO5YvKoAG/c9gTUTtLma8hZZVtmk0280RibUQrSZOS/Yjp+m29XLcWaPjUoJGcHAyM98HuM4FaDiPh9ZyEsqdGQknqQkxPk/Flo8E59Qe+KicM2pxEEm4xePdmKBIDG0jxo7hyxeOPXIpCsMDZwDj9n5jOi4dxaQyzzaYWmuFjiSBSckqSGllj1s0SquAQdJ2AwDVpcG8OLS2dHRPOmTqyTue5wTjUfVu59SakEvComcOUBYeuN6hU9AUPxG/6M6iRUFxGs6GBc5LkxGHSGOrS4ZSO/rvtWJxXlu8guIZXRFMxBTAxGX0urJ944AfzhsZGRqIyQQfQlzwuKRgzIpI7EgZ/Ovt5w6KWMxyIroe6sAw/I7UVJIWKe5Tsrp0jt7NotEMSrJMYzIskm+rQdS5Rdhq7E5x2qRjlbi3/AD9v/wBwf/dqecP4XFCuI1Cj5Vl1ZU1zBRDx3qX0kjo5mVWiQdCWNJHOlRKclk6aqPi1gsABjtWRxfi0sNxbreEdWGVpPKpXXG9pJoKqSSTrJj2J82B61dckCt3AOK4zWqtjUAcdqh00CpeF+H15c4unkjhlZc6FiOjVjHmXqYLAErqGNs99sR+6inEoQRut44jjdGjbpoVJLPnsynUcEMdW2PWr+RABgbCuD2qEglQSOxo6SY0KuTk7ikMZkRoJWVdQTpEM2BnQG6mAx7A47mtRY8TnlneK0wHkuHdzJE3kQxRhdSkrhi2Rjv5WPpV211fZl1asb+9OEgVvecM4nbqJZWiliRh1VjhYSdPszr52zpyCQBnAON6htgtzPZiGFJCkMTmRViDO8hmYoia1yrKMMWXddQI3FX/XWtuoOQBmp4aBTnCOWru4EUEZaBIIkQyPCA8jAeY6ZASqegBAJ3PtW4Phhe/9M/8ACi/9NWasYHYVypw4goTmvhV5YSaFuFd+msiq6RjqkydMRRqE87+pGexH1rZXF7FNJCIpEd5rm3fQpyyCJR1Na91wVxuBuQKuO6s0kGHUMAc7+9Y38BwdQSdNdY/awM1HCV9AZsY2H0rlSlagUpSgFKUoBSlKAVBOdfDhJtVxaIiXQOrJBAcgHGCCND58wPYkb981O6VDSaszSnVlTlmiYHAeIGe2ikPxMgLDBGHGzjB3GGBGD7VGOQ+E/Zr3iUS4EYkiZAPQOrOB9ACF/wA2pPf38VsmSDl2OhEGp3diWKqvqSck+g3JIGTWBw1fs0U9zdMsbSsZZN8rGoVUSPV66VUZPYsWx3qjWq7jeE2oTSWkrJLxT/nibHi/GIrWJpZnCIPX1JPZQPUn2qhOPcau+OXui3VSqf4tcHOknc6s6dPbUxxnsM4GZJdWM3Mc8cgEsFnFkHUw0sSNyg05Lb43zsO4zg2BaWVlwi1woCLtk95JXx6nuzfoPkKq3m15GqccKtdZ+3zn17lv5ziuBHMDqCkFTuDjbB3K5I7e1TOxsIbkNrmt1if4gs2t9jkYGBg5Hr86xeOWUU80jJAIVc53DAAH5t/UNvatZJdxW4KQpqc93I3/AA9hXnzlGT03RhisSqtTNHwMXmDl6KNy1rOZlX4wVKlQPUNgBh+v1rXdbUpDbk/LI+tZ8Fs7Ry6iV6g0k+24P9YGflWhjco5V8qQa2g8x34DFtpxkzaqrOyYXddlwFB3bUM6RlmyTud+w9BX1UIJzge4H1J9fmTXKyvYskM22k79yCcDIX1OM+o+vvj3vE/OxQsVBbSoB04Pc4YnBP4ntvsDU2d7JHtucFHM5eBkcMtOtdIgGd9h7+gH5kV6j4ZYiGGOJeyKq/kMZ/215r8PZzJxWAyfE8q529dYPb8K9O100lueF/kauZRX3YpSlbHkilKUApSlAKUpQClKUApSlAKUpQClKUApSlAKUpQClKUApSlAKUpQClKUApSuq5uUjRndgqKCWZjgADckk9hQbnKWRVUsxACgkk7AADc59Biq5vk/hZxPcv0OFxMDEjHQbpgdpW9RH+6O5G/rkarjnPCXjl3DGzQ/dW4yGu2HaSX923BGyH4/XaojzBx+e7fXM2w2WNdkQegwNv6z865KtdLRGufg7dr2/paV14mWMKiO31FUGkdOHKD2AyyVpLvxHjxqjjkefsJJUUsM/sxoMhfTt+OajFpyXKYhNcypaRH4eqDrYf5MQwcfXFdE78OijYK11cPg4OEhizjbPxPjPtWEp1Jbuxz3bJfwnkxuIrI91cOkmMdJVYSRlhlS/VUE/QDBx3rUce8GfsttJOtzJK6YbBjAGnPmOASdhv8ATNR7jMbRiGUTNLHMnlkJJIZABJE4JyrKSPXcEGufCebrq28ySsV7YJ1ofkVailGKy5fEspuKa6kdXjDRsNXmXBB22Irlc3lpIPMfT1Ukr9GGCPp2+tW5yzDwniRxLaRR3BGSoyqv7sukj8R3+vepfZci2EWyW8en91lDj8OoCR+BFawoqSzJ+RpGULK61XRnmmx4OHcfZ1a6JOAqq7MD3wVAB7evbapdZeHXGZMaLdYFP77RL+g1N+lXbxu4tLW3Bl0xIpHTVBpYv+ysSrglz2CjuCR2zUY4z4kyKkTxRrEjGRWe5DnEschjMGINQD7Fs5II7A4ON8iXaOuOOqQVoae53cj+HghhjN7HC9zHIXSRCxIGQUycLuDnbGO1Tqqq5e5/lLS3crOySWk1wsAPkTpSsqIu3fSN29SSdgABi8Q5qv52ESzyCWSMOgt0jihUHbX1HLyyBSdwhGds4BqylFbHLUqSqO8nct+lYScSRYWkkdQsYPUYkeXSuW1Y2UgbkelYC872J6WLiP774O/72jzbeTzgr5seYEd60MzeVHOd+ZnsoEMYjaWR9CCRiF2RnJwN22TG3qwJOK31zcpGheRlRFGWZiFUD3JOwFVZzRx2G8uIZIlPlzHpnTyvFIksonjAbUufsrr5gM5UkDAzWTsgWZwjiK3EEUy9pERxvn4lDYz+NZlUbwDnq7tLHUDGVczKkejHQODOJFO+tAHHkONigBGGzYPhnxaSW2kSWRpWimkTW5y5XIYaiPXzEfQCiknoCY0qs+C863TX6I8gkR5pYmCpH9nARWcGGZTrcgBM6s93BwV2mt9zbZwzCGSdEkOPKT8Or4dRGyZztqIzUppg29K1HEebbOCURTXEcbnBwzYwD8JY9kz6aiM+lbNrhQASwAYgKSRgk9gPcmpB2UrWWvMtrJO1ukyNKmdSA/ukBgD2YqSAQCSM74rJ4jxWG3TXPLHEvbVI6oM+2WPegMqlR2753t/sdxcQOs3QUkqCVwSPJqyMqhP7WMYBO+Kg/E+YuISzm3W4l6uFb7mOOGBVJA6mXLyygb7A4JABwDVXJIFtUrXXnGESOTDKZY4ml6ZYatIBIJUbhSRjNQzkfm11junvZmYKIJSW309aJCY0VRnGogKgz3A3JyZb5AsSlafgfNEN0zookjkQAmOVND6SSA4G4K5BGQdiMHFON832lo6JcTCNnGQNLHC5xrYqCETO2psD57GlwbilVXf853yyOvUGZJxCydNc2yyTFYJ4zj71WjB8zagWZSMAFak3KnM6Jw3q3MpxE8kbSOSzHTO8cYOBlmICjtkn5moUkwS6laC4594ehYNdRDSEY7k7OAykYG/lYMcdgQTgb1EfELmq5tZ5Zo5iFgggeKMeaKXrSSRt1F2yMqmCD5cAjucy3YFm0qIcg8Tlc3UUsrzGKYYd8ZIeCGQjCgADW7kD0Bx2FfaJ3VwS6lKVIFKVhcU4zDbrqlcL7Dux+ijc1DaSuwZckgUEnO3sCT+Qqo+bubPttyluytHZxNqn7EzEbpD+6Qds4JAyN87V3c3eKRKOsXkTB1er4+ZHwj5D86yeRuRkuokurollfJSEbLgMQCx7tnGcbDHfNckqrqvLT8zanJwi5KPdfkt/U00fC2v5CLO1VUBwZHLmNf5TsSXYfuqPwFSO44HacHt/tEo+03GcRlgAofuNEY2QDGc7t896sKGBUUKihVUYCqAAB7ADYCqT8WOLtLxAxA5SBVUD01MAzH67gfhUSpqjHNzOd6ET4rxWW6maSVizsfy+QHoPlXRJsBXKMYyfauqc71x7szJpyJy/9vtLy2J0kGOWJj2SXDrn6EAKflUOvLWS2meKZSjqdLKf+Nwe4P0NWh4HWZ0XMp+EsiD6qGZv9ZamXNvJNtxCPTKuHA8kq7On4+q/5J2+h3rtjSzwRe10UFZ3jROrIxBBDKw7gjsa9BcocyLe2qyjZh5ZF9nHf8DsR8jVHcycj3dgSJV1wg+WdASn+cO6H5Hb2JqT+C/GNF1JATtMmpfmyb7fVWb/AEapRvTnZ8yI6OxLec+B3LXPXSNZ0EQjVeq0UkZ1MZGQ6SPNlATqU4QDeoZxDh9yz60tbtG6hl0ddOj1CnT1aAdiV2JHuauuvmkV1uCepoURZ8r8QtkiAiuA6IyB4J1QFWcvjGxA37Ed66ba2urR7Zvs86qlyjKzSodOonWiksFXqDKYJCkvjuRV+6a6rqzSRGR1V0YEMrAEEHuCDsRThgoiVY4I2iZLhjlBcdK4VULNKTEJiSFaUBkLt2ye+4r5wriXUg4hJJCUWR5yWEkZ1Oy9KOBkBLM+cFdsZbI+dz8N5VtoEZI4lCOCCukaSD3GOxBzWPLyNZMyN0IwyABSEUFVHZRgbAZOB6ZNV4YsafivC7m6sbNsJI0Wl5I5GKiRhGVVtQVskMS2CME4ORiojfcNmaRHaxueoilQy3CkYOvcknLkCR8ZH7RFXHHGFAA2Ar6RV5QTBQcXJd28bRpbzKqRylRJIrsztGsahd8Dyr79wKmvBOUbk8Lu4dopblmYhicAOw1RllBwTGNBIBwSTvVj6RX0CigkCmpODXUZAe1uNUbao2t7oAIdJTyZ0lRpJGMY3rqmRlidJbW8CyBwVVxJ1jIRqaSQbrKP3mIGNgT2F0kV8aMHuBVeGgU1a2lwru8drdM83xfaLgSRsSAup1BbOFAG3sBnFaCSzdRcSSwrCsXVj6SYCrMBpiaKIMXW4L6WDYXyEYzkGvQoQe1aniPKtrPMszxIZV2D6RqwOw1d/U/nThgp7l55Vbhx8wbrIVUyLIGURsJpl0E+RtZBJ7l/xOfzrcTvxdgiiSRXWOJSdJRPsyTHQ3ZWLs+T64UEjG1n23J9pHMZo4URzuSqgZPfJx3Od/rvXyblC3a8+16T1tIUnUcYG2QvYNgAZ9lApw9LAqeyS56h+74iWCBHIkERYAswVsnzga23AIOTg1l29jLGkaJZXi9NmMbrcKJE1DDKrg5CH1Xt+Qxc3SHsK+6R7U4feCivtasFYQXeuZ5Iy4uk67swKvHIdWvT/FwMNsNI7VnrYyBw/wBhuhjpHSJ06ZMIAjLJnDEADuKtKXlm2af7R0kEvq4VQ52A3YDJ7Dv7Vs9A9qcPvBUvJfApYuIxyxw3MCYkEvVm6qsHxhQCSR5grE5/YA9a0XEb2W6u5H6cssrszYR1ULFHLLDHEQSMgBSSPVmJ9avjTUZ4DyNHa3MsyuzmVmPmx5QzvJoXH7OqRzvvv8hRwurAq+x4NxILEHgduknTjGqNAsYk6gUlS7sVIAXOAuPTfOenDJo9IFpe4STqqhuUMfUyWLackblm/M1c+ke1NIqeGCmbXhxj06eGzjQ8jr97GcGVdMijf4CP2fkKweI8AuZYHhjtbnLRogM8yyBY4j1EjUZOMsAo+tXppHtTSKcNAhvh5wuWPrySoYzM4YI3xKqokahsftFYwSPQtj0pUyApV0rKwPtdN3eJEpeRgij1Jx/wah/MviZFBlIR1HG2o5CD6erfoPnUMtLbiHFpNQLaM7yv5Y19woHxH5L+JFc88Qr5Yasi5JeZPFILlLcfLWRkn+Sn/n+Va7hPI15fN1bt2gjbfBOZ3Hzz8A+u/wAqmHLHIVtZ4YDqzesrjJH8kdkH03+ZqS1CouTzVHfu5EW6lM+L3L0drBAsEZSM5Q4XUCxZSWeQnVq8oABznfGMb2RyI4/g63XGlkQRup7q6eR1PzDA1t72yjmRo5UWRGGCrAEH8DWgt+ShbljZTyW+o5ZCFliY7DJR/NnAAyHGwrVQyyujulXVSjGk9Mu3r+yTV5259Qji12CdzID+BRSP0Ir0FZRyKgErq7+rKmgHfby6mx+dU14ycJ6XEIpwPLcJgn/LjwP1Up+RqldXgcU0QxzgAf8AHyrEwzMEUFmYgKB3JJwAPqa5X0+CR8hVmeD3I+cX84/mFP5GX+sL+J9q46VNyZmlcsHk3lwWNnHCN2A1SH3dviP09B8gK3dKV6aVlZGp8ZQRg7g1pP8A7KsxOk6QrFKjag0eY87EEFV8pBBIORW8pRpPcClKVIFKUoBSlKAUpSgFKUoBSlKAUpSgFKUoBSlKAUpSgFKUoBSlKAUpSgFKUoCFWfhdALhpZmMy5PTjIwoBJOGx8ZBOPQbbg1M44woAUAADAAGAB7ACuVKpGEYdlAUpSrgUpSgFR3nrlVb+0aPtIvnib2cA4B+RBKn659KkVKhq6sDzryHyU9/elZVKxQN9+DkHIJAi+TEgg+wB+VeiIogqhVAAAAAAwABsAB6Ctfwm3VZboqqqWmBYgAZPQh3OO5rZVSnBRRCVhSlK0J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8496300" y="-1066800"/>
            <a:ext cx="47148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4100" name="AutoShape 6" descr="data:image/jpeg;base64,/9j/4AAQSkZJRgABAQAAAQABAAD/2wCEAAkGBhISEBQUExQWFBUVFxgZFxcXFhgXFxkZGRcZFxcWHBcYHyYgGholHRYYIDEgJCcqLC4tGCExNTArNSYrLikBCQoKDgwOGg8PGikkHyQsKSkqLiwsKTQsKiwsLCosLCwsLCwsLC8pLCwsLCwsLCwsKSwtLCwsLCwsKSwsLyksLP/AABEIAJoBRwMBIgACEQEDEQH/xAAcAAEAAgIDAQAAAAAAAAAAAAAABgcEBQIDCAH/xABOEAACAQMCBAQDBQIICQsFAAABAgMABBESIQUGEzEHIkFRMmFxFCOBkaFCUhUkcnN0sbO0JTNigpKywcPwNlNUY3WTo9HS0+EIFiY0Nf/EABoBAQADAQEBAAAAAAAAAAAAAAABAgMEBQb/xAAuEQACAQIEAwcFAAMAAAAAAAAAAQIDEQQSITETQVEyYYGRobHwInHB0eEFQvH/2gAMAwEAAhEDEQA/ALxpSlAKUpQClcJc6TpOGwcE7jPocV5/55bikN48jTXEKn4SF+7GBpxqHl8zDOc9mB27VScsp04ehxm1f2/LRaVv4r8Pe8a16jI4yNbrpjJVtJXUTtuO5AHzqY15Kh60jhZC8hYglicMc+YEMTsdyc+uT3zVpeFHN0lt07W6lDxzMy27FwzIwIGg+0bHIX5g+lZwq3dmduI/x7jHPC/evniXHSlQjxZ5tNlYkRtommJRDnBVRu7j54wB82FbSdlc82lTdSSiiO+IXiyyTfY7LSXziSVnCqPdQ5I09iNWc+2+9RXlTxBHCzM00k15JMF8o1hFYLnu/Y76cgZ9d9qjHBOC3l6enFHJKdWoncKG04BZjsowFG57AbVZvA/AdSA15OxbvohwANgMa2Bz88KPrXMs0nc9qaoUaThLy/dufouRv+RvFZeJXTwi3kjUKWSRsebTjUrKM6SM7bnOPQ7VPq1XA+WLWzBEESoSAGYAamA7Zb1ra10q/M8SeW/0ilKVJQUpSgFKUoBSlKAUpSgFKUoBSlKAUpSgFKUoBSlKAUpSgFKUoBSlKAUpSgFKUoBUUlabiWoQ3D29qjvGXix1pmQlX0OQRHGGBXIBZip7DvIuJqxhlCfEUfT/ACtJx+tRTwivEbhiRqcmF5EbPfdzIpx7FXB/P2qjf1ZTohBqm6i5NL7Xv+jHvvCOBx5Lm7VtvM0xfcZ3IOPc9iO5rR33AONWAJt5DdR6mJUkyYXbCGKUkkd/hJPuatilVdKPI2jj6qVpWkujRSlpxrhl+zRTIvD7llMYkVFET+fUQY3B6bah32bf4960fPPJ01k0bFCYTJqMyYwCW2AOnKkALgN65wTna1OefDO34gC4AjuB2cDAfbGHxv8ALUPMPn2qG8t80y8Ok/g/iWJIGyuZFz0wSQobOVaJgM7FgAe+xAylBf7eZ6FHESacqO3OL918/BZHJPMH2yximPx40yfy12Y/Q9/xqIcR5Sk4txJ5ZmMdpav0kC/FIyfGRkYA1lgW+WO4yu/5Y5eWxu5ki/8A17hFkjAxpRo8IyD3yHDZOScHO4JOJzZzzHYoILZOpLnQAoLBXO+CR3c7nHvWkmsqzHHSjJ1ZKgt9n0T38tjeXvE7LhsADFIUX4VHc/h3Yn3O5qGr4h319K0XD7chACOs2PKxXKElvKBnGR8WAcDNdPL3hlPdyfaeKuWJ3EOcf6RHwD5Dze5GMVZtnZRxIEjRUReyqAAPwFEpS7kJyoUNF9c+be39IuOT7x2Z5OITxlgMJEfIh23Bbdu3qANzsNsZMV5dWbqLqRbiB2CicJ03iZjhRKoJVkJwNYxgkZGDkSatXzTbCSyuVIzmGTYDJJCkjA98gVdqyujmhUdSajPZ6bLQ2lKj/IPFmueHW8rnL6NLn3aMmNm/Ern8akFWTurmE4uEnF7oUpSpKilKUApSlAKUpQClKUApSlAKUpQClKUApSlAKUpQClKUApSlAKUpQClKUAqoOJ3zcF4vr0/xa4+JVA3UnOQBjLRsT6ZwwyfMMW/Uf515Ujv7bQw86HVGc6TnsV1YOAwypOPXPpVJxbV1udWGqxhJxmrxlo/2bu2uVkRXRgysAysDkEHcEGu2qd8NucjaSfZZw0cDyskevUehLk6oWdlAPz32LA48xxcVISzK5XEUHRnle3J9RUc515Mi4hCAwXqRkNGzZ0nBBMbaSDobGDg5HcdqkdYfF+Irb28szDIjRnIHrpGcVaVramdJyU1k3KmtOcbyO2XhVvHI98pMepl09GMAZydRBwSQrA406TkVx4lLFwNEzpuuIumckD7tSW7bd8k+ZvQHtsDI+VYFSWzvA3Ulv+oLg5Pdo2nUKp+FY+l08fnXZxLhtrZGbiN8BNPIxKIcFUAHkjUNtlVAy57YOO+/Nl0uewqqUnC2j1aW7eq17lZvp1VtDA8POauMTmCOW11Q+Yy3MrFWIOWBTAAIBIAAzkDuO4s+vPnEvES+vmEn2gWcEUo+ElZW7uPulJYrpGDsd++AcCW3X/1D2SkaIZ5MkegU49dj3Py/WtYTWxxYjDyvmSS8V/L+X9tao34icYFtwy5c4yUKKD6tJ5AP1J/A1vrO7WWNJEOVdVZT22YAjb6Gqk8YuJtd3dtw6EhjrBfBBxI2AqsO4wrZz/l/I1abtExw1Nyqru1fgTLwmhK8ItsjGoO2Pk0rkfoal9Y3DbFYYY4k+GNFQfRQAP6qyatFWVjKrPPNy6sUpSpMxSlKAqrjHF7m3ndby7uYm1jptCq9AxsfKw+5OkKfKwckg43IIqacm8dknjkjmx1oH6bkDAcFQ8cgHpqVhkDsQfTFOfzGOGXZkXUOi6gYB8zDQnfbOpl39Kj/ACGCvELtd8CO3DfNwjZP+iV3+XyrPVSBrLvnS/luFkicRRffPHAyrllgaNGSZ8EqWJl+E+Xy7nBqxeBcXW6top1VkEqhgr4DAHtnBIqqU+NP5HEv7xVheHg/wZafzMf+oKiEm27gkdVfzNfXVtcSm5uLtYy2qKS3UCERknIYdMhDHtnUx1AhgO4FoVpucp0Th907jIEEnpk7oQAM/M1eSugYHJ3MEsrTW9wyvLFoZZFXT1YnB0uQNgwZHU6dtgQBnFRTjnNl+18ohlEKGeW2WJkDj7qN5DJJkZy5VcaTshHqxxmclI38JSDt0rW3jb+V53P5ahWm4qv+ElPvxGf+5Gs3J5bgsHh/NiycOa8KEaI5WeNSGOYiwYKxxkEocE4yCO1QKDm6+guGuJpmljVIpJbcadAWZ5F0wnSDqTEeCx82GzjUMbblgf8A4/c/zV3/AL2oxzB/i7n+i2n9s9JSegZditkZr7XRZf4tfoK762BF+fuJSJDHDEWja5kEXWUlekMF2IKjIcqjKvbc5ztvG/DDme4JjhnkacTpJIju2Xj6T9JkJI8ynykHJOdWfepFz/8ABaf0uP8As5ag3hwP4xYf0e6/vK1k281gXHSlK1ApSlAKUpQClKUApSlAKUr4TQFc+KHJBmxcIxCdp0BbSRtiYKCBqGBknOyqf2TW15P4/olawmcvJEB0ZGGlpY9IbSwPaVARkHcjfHepgrBhtgg/iCKovxK5aksLsXMbssZ80LKudEobUY3bv2LaWOdgFOwJGMvpeZHp4dqvDgzdmtvnz0Re1cZIwwKsAQQQQRkEHYgg9xWg5J5rW+tg5GmVPLMnYq49cHfScZH4j0NSGtU01dHnzhKnJxlujT8P5VtLd+rHEEYAgEsxCj10hiQgx7AbVQ/iFzUbu+aTqZSHHRiKZXGrI1DOk5ADnPfIH7NXP4iXkwtBDbrqmunEKD2DAs7fQIrfTOfSsLkfwxhsR1JT1rht2Y7orZz5VPc5/bIz7ac4rKSu8q2PQoVY04cWo7yei62X45eDKw5U8L7660THVANWS0oZQVUAKVCsJC2cnsowAQxzVg8I8ILK1PWnkaTSpDaiscOkrpYMo7jGe7fWprx3iy2tvJM/ZFJx7nsq/icD8a828Z43cXEmqaWSQODIULNoXIyMIdgMY7bYI96q1Gn9zppOvjLu+WPz9+p6RueKRramaMqyCMshB8hAUsNx2XA71TnhTJHJxNrq6kzNMziAHOSSpZnwSSo07AE7l8D4ajMnMdwYVh1uUjR8IGOgrqdyzDs2Mt+GPatcECupDt1Fy2vOoDGCpDKcadJBJ2KnbG2aq6l2ma08BkjKObf2+eHeeqqVV3L3jTB9mjE4kebBB0LscHAJJIGojBOM9/wqWcoc9w8QaVY0dGi05D43zntj2IwfrW6mmePUwtWCcmtOpJaUpVzmFK1HNHHfskGtV1yOyxxITgNI/wAIJ9FGCxPspxviqz5i4xco+iW7kY3ER1KCI0JFzaqUjRcFQY3lGxLENuxxtVyS0Buud+cIrgxRW2bqOKRZbnoaX0qhPTXv5j1FD6VBJCfMZy/DqMJdXyMdTmRJdWMEpKnlUj0K6Cv0ANQq91xPemCQw6JrUPpCkJD0olLqpBAAGfTGFPttncF5h+xXM8y3EV1CphNxIPM7CTKsysh0qIgo8gXcA/KslK7zMHCJiXAxjC8Sx8/4xVjeHv8A/LtP5mP/AFBVY/wlHhWVlb7viJGCDnVPlcfUb11cb5tUcJsooptLR2/VbSzIxkQdGKLbfOsSMR/1QPbeog7NgvWoB4lcZdmjtYomm0mO4uFUqCYlc6EXJyXMiBtONxGRncZjU3NMt2yRXbI8KxNdt0gQki6UAhZAcsI2Mhwc6vJkZFYBLxrxCOB31RrbtFjeRYcF9Cg5JChnA77YXGwFWlUT0RBNOQ1WO/vEJy0gjnBOzAODGUYfLpbfI77jeP8AFl/wkn/aM/8Acv8A4rBs+KtbXMktpcC50xCaUsFZp9BAeEbDp6I8EacbyL3Gc9s3EkmvIZUOY3v5mVvQg2WP68j8KrLs2JZIuWP+T9x/NXf+9qL8e/xdx/RbP+2ethwnjQHCFtlbQ01xLbyEjBRGEk0hGoYyYiAD2+8B3xio9zDf5lugM6ehAoxk7LKxB+fb9aibWhDLvl4jHb2jTSnCRRl2PfZRk4HqfYetang/OwlnWGWCS3aUMYi5Rg2kaihKE6JNOTpO2FOCcYqP8zc72M1gYYpw8jNCAoV8nE0bHuuOwNaK44gwmWRi5WHiHdUdykYgx8KAnGW9B61pKdmkiSc8/wDwWn9Lj/s5ag3hwP4xY/0e6/vK1IOaeZ4LsW0cDSFxcKxJgnQKBHINWqSMLsWHrUZ5BuRFLw5n1BWjniD6SV6j3I0KxGyltJAz61D7aHMuG+4hFCmuaRIkyBqdlRcnsMsQKhniLx0iS3tVeSNZCHmljbQVQ5jiXUCCNcpXcekbemaiXF+Ji9tZ7iVmZ5I52t4iTiJGVkjCxjy9QoRlt2OsgHFaQXol1vh2MkjJM2l11IygQEBlBwgwnbbLH1yYlU0diGy4uSONvcW2mU/fwMYpvmy/DJ9HQq/+d8qyOIc228NzHbMWMkhUYVSwTWSI9bDZdRBAHc4JxgZqvOA8yi2njuJG8rgwXelSxymTDcBFBJHcHAO0g/drp4rxaOe5kmhJKNf2elirITiKFTs4DdwfSrKp9NyS4qVxi+EfSuVagUpSgFKUoCOc+c3fwdadfpmUl1QAbDJBOSfby4+pFVFzD4zTXdrJA9qya9ADRyEHZw3cZ2IGMY3z3q+7m2SRCkiq6MMMrAFSPYg96ivFfDG0lH3ZeA6g46beTUBhTobOwHYKRj0xWU4yex3YarSh2lZrW+j+xUHI3Nd/YMkcAE8bN5oHYrgs+MK77BzqB2/e3BwcXo623FLEg+aKZfXZlP8AsdT+oqnubvDG7t4nkOm584LSIsrS6RnLN5jgnUc5B+AENkkHN8JuOta3z2sj6oZ2IjbBVTIoBVlBAxqUgY99I9KzjJp5ZHdiKNOpHi0XqtvD89DWcGvpuC8XZJyzBjiVjk9SJjlZgTuSDv77EZ71f8cgYAgggjII3BB7EGob4n8qLdWpmRNU0CsVxjLIR503BztuB6kYyNVPCbiJfh4iZizW7tFk5yVGGQ7+mlv0q8PpllObENYiiqy7S0l+GS57RTIshGWVWVfkGILfidI/Ku6lRnnznNOH25bZpnBESe59WI/dGR9dh61q2lqcEISqSUVuQrxf5g6s0djGdlIaXHudlX8Ac/Vh7VVt9ZskzDTp0sRgg/D8OoHHw7HG3fNZ3A71pbnXIS0kkgYk9zuT39871ncZuZFjD62CkiKVdTb6dTIDgjynLbH2PYmuCc7zsfR05woyhR5Net/+vyRhcv3ECF+upZQkiqQcYLLhW32xgsN/Q1H+LcRDu3S14b4izAljtncKvlyO2KybqUED574/QV22loPUDbc5ONh3/T23q97bm86bqu0XpsYdjcvD7hW2bHqMgkfMbDb5VMvDbmpbK86jkmGRWRyMsy5OpTsMsdQAxgbGtNw9kkQxqrK4DtIxIKHDaYyMJlVAbBJJBxvpwK19zYoXfpNjSfQ9xkjII+IfSoUtbiVJ8PKtU7q3M9UcM4rDcRiSF1kU43B7ZAOCO6nBGxway68o8H49dWcvUifQ3qR6/Jh2YfIivRfIfMM17ZrNNF0mJwMHZ8AZcDHlBbIxv2711Qnm0PnsRhXSWZbd+5o/FLjEUTWYdt0eWfTsSQkLxqAO5YvKoAG/c9gTUTtLma8hZZVtmk0280RibUQrSZOS/Yjp+m29XLcWaPjUoJGcHAyM98HuM4FaDiPh9ZyEsqdGQknqQkxPk/Flo8E59Qe+KicM2pxEEm4xePdmKBIDG0jxo7hyxeOPXIpCsMDZwDj9n5jOi4dxaQyzzaYWmuFjiSBSckqSGllj1s0SquAQdJ2AwDVpcG8OLS2dHRPOmTqyTue5wTjUfVu59SakEvComcOUBYeuN6hU9AUPxG/6M6iRUFxGs6GBc5LkxGHSGOrS4ZSO/rvtWJxXlu8guIZXRFMxBTAxGX0urJ944AfzhsZGRqIyQQfQlzwuKRgzIpI7EgZ/Ovt5w6KWMxyIroe6sAw/I7UVJIWKe5Tsrp0jt7NotEMSrJMYzIskm+rQdS5Rdhq7E5x2qRjlbi3/AD9v/wBwf/dqecP4XFCuI1Cj5Vl1ZU1zBRDx3qX0kjo5mVWiQdCWNJHOlRKclk6aqPi1gsABjtWRxfi0sNxbreEdWGVpPKpXXG9pJoKqSSTrJj2J82B61dckCt3AOK4zWqtjUAcdqh00CpeF+H15c4unkjhlZc6FiOjVjHmXqYLAErqGNs99sR+6inEoQRut44jjdGjbpoVJLPnsynUcEMdW2PWr+RABgbCuD2qEglQSOxo6SY0KuTk7ikMZkRoJWVdQTpEM2BnQG6mAx7A47mtRY8TnlneK0wHkuHdzJE3kQxRhdSkrhi2Rjv5WPpV211fZl1asb+9OEgVvecM4nbqJZWiliRh1VjhYSdPszr52zpyCQBnAON6htgtzPZiGFJCkMTmRViDO8hmYoia1yrKMMWXddQI3FX/XWtuoOQBmp4aBTnCOWru4EUEZaBIIkQyPCA8jAeY6ZASqegBAJ3PtW4Phhe/9M/8ACi/9NWasYHYVypw4goTmvhV5YSaFuFd+msiq6RjqkydMRRqE87+pGexH1rZXF7FNJCIpEd5rm3fQpyyCJR1Na91wVxuBuQKuO6s0kGHUMAc7+9Y38BwdQSdNdY/awM1HCV9AZsY2H0rlSlagUpSgFKUoBSlKAVBOdfDhJtVxaIiXQOrJBAcgHGCCND58wPYkb981O6VDSaszSnVlTlmiYHAeIGe2ikPxMgLDBGHGzjB3GGBGD7VGOQ+E/Zr3iUS4EYkiZAPQOrOB9ACF/wA2pPf38VsmSDl2OhEGp3diWKqvqSck+g3JIGTWBw1fs0U9zdMsbSsZZN8rGoVUSPV66VUZPYsWx3qjWq7jeE2oTSWkrJLxT/nibHi/GIrWJpZnCIPX1JPZQPUn2qhOPcau+OXui3VSqf4tcHOknc6s6dPbUxxnsM4GZJdWM3Mc8cgEsFnFkHUw0sSNyg05Lb43zsO4zg2BaWVlwi1woCLtk95JXx6nuzfoPkKq3m15GqccKtdZ+3zn17lv5ziuBHMDqCkFTuDjbB3K5I7e1TOxsIbkNrmt1if4gs2t9jkYGBg5Hr86xeOWUU80jJAIVc53DAAH5t/UNvatZJdxW4KQpqc93I3/AA9hXnzlGT03RhisSqtTNHwMXmDl6KNy1rOZlX4wVKlQPUNgBh+v1rXdbUpDbk/LI+tZ8Fs7Ry6iV6g0k+24P9YGflWhjco5V8qQa2g8x34DFtpxkzaqrOyYXddlwFB3bUM6RlmyTud+w9BX1UIJzge4H1J9fmTXKyvYskM22k79yCcDIX1OM+o+vvj3vE/OxQsVBbSoB04Pc4YnBP4ntvsDU2d7JHtucFHM5eBkcMtOtdIgGd9h7+gH5kV6j4ZYiGGOJeyKq/kMZ/215r8PZzJxWAyfE8q529dYPb8K9O100lueF/kauZRX3YpSlbHkilKUApSlAKUpQClKUApSlAKUpQClKUApSlAKUpQClKUApSlAKUpQClKUApSuq5uUjRndgqKCWZjgADckk9hQbnKWRVUsxACgkk7AADc59Biq5vk/hZxPcv0OFxMDEjHQbpgdpW9RH+6O5G/rkarjnPCXjl3DGzQ/dW4yGu2HaSX923BGyH4/XaojzBx+e7fXM2w2WNdkQegwNv6z865KtdLRGufg7dr2/paV14mWMKiO31FUGkdOHKD2AyyVpLvxHjxqjjkefsJJUUsM/sxoMhfTt+OajFpyXKYhNcypaRH4eqDrYf5MQwcfXFdE78OijYK11cPg4OEhizjbPxPjPtWEp1Jbuxz3bJfwnkxuIrI91cOkmMdJVYSRlhlS/VUE/QDBx3rUce8GfsttJOtzJK6YbBjAGnPmOASdhv8ATNR7jMbRiGUTNLHMnlkJJIZABJE4JyrKSPXcEGufCebrq28ySsV7YJ1ofkVailGKy5fEspuKa6kdXjDRsNXmXBB22Irlc3lpIPMfT1Ukr9GGCPp2+tW5yzDwniRxLaRR3BGSoyqv7sukj8R3+vepfZci2EWyW8en91lDj8OoCR+BFawoqSzJ+RpGULK61XRnmmx4OHcfZ1a6JOAqq7MD3wVAB7evbapdZeHXGZMaLdYFP77RL+g1N+lXbxu4tLW3Bl0xIpHTVBpYv+ysSrglz2CjuCR2zUY4z4kyKkTxRrEjGRWe5DnEschjMGINQD7Fs5II7A4ON8iXaOuOOqQVoae53cj+HghhjN7HC9zHIXSRCxIGQUycLuDnbGO1Tqqq5e5/lLS3crOySWk1wsAPkTpSsqIu3fSN29SSdgABi8Q5qv52ESzyCWSMOgt0jihUHbX1HLyyBSdwhGds4BqylFbHLUqSqO8nct+lYScSRYWkkdQsYPUYkeXSuW1Y2UgbkelYC872J6WLiP774O/72jzbeTzgr5seYEd60MzeVHOd+ZnsoEMYjaWR9CCRiF2RnJwN22TG3qwJOK31zcpGheRlRFGWZiFUD3JOwFVZzRx2G8uIZIlPlzHpnTyvFIksonjAbUufsrr5gM5UkDAzWTsgWZwjiK3EEUy9pERxvn4lDYz+NZlUbwDnq7tLHUDGVczKkejHQODOJFO+tAHHkONigBGGzYPhnxaSW2kSWRpWimkTW5y5XIYaiPXzEfQCiknoCY0qs+C863TX6I8gkR5pYmCpH9nARWcGGZTrcgBM6s93BwV2mt9zbZwzCGSdEkOPKT8Or4dRGyZztqIzUppg29K1HEebbOCURTXEcbnBwzYwD8JY9kz6aiM+lbNrhQASwAYgKSRgk9gPcmpB2UrWWvMtrJO1ukyNKmdSA/ukBgD2YqSAQCSM74rJ4jxWG3TXPLHEvbVI6oM+2WPegMqlR2753t/sdxcQOs3QUkqCVwSPJqyMqhP7WMYBO+Kg/E+YuISzm3W4l6uFb7mOOGBVJA6mXLyygb7A4JABwDVXJIFtUrXXnGESOTDKZY4ml6ZYatIBIJUbhSRjNQzkfm11junvZmYKIJSW309aJCY0VRnGogKgz3A3JyZb5AsSlafgfNEN0zookjkQAmOVND6SSA4G4K5BGQdiMHFON832lo6JcTCNnGQNLHC5xrYqCETO2psD57GlwbilVXf853yyOvUGZJxCydNc2yyTFYJ4zj71WjB8zagWZSMAFak3KnM6Jw3q3MpxE8kbSOSzHTO8cYOBlmICjtkn5moUkwS6laC4594ehYNdRDSEY7k7OAykYG/lYMcdgQTgb1EfELmq5tZ5Zo5iFgggeKMeaKXrSSRt1F2yMqmCD5cAjucy3YFm0qIcg8Tlc3UUsrzGKYYd8ZIeCGQjCgADW7kD0Bx2FfaJ3VwS6lKVIFKVhcU4zDbrqlcL7Dux+ijc1DaSuwZckgUEnO3sCT+Qqo+bubPttyluytHZxNqn7EzEbpD+6Qds4JAyN87V3c3eKRKOsXkTB1er4+ZHwj5D86yeRuRkuokurollfJSEbLgMQCx7tnGcbDHfNckqrqvLT8zanJwi5KPdfkt/U00fC2v5CLO1VUBwZHLmNf5TsSXYfuqPwFSO44HacHt/tEo+03GcRlgAofuNEY2QDGc7t896sKGBUUKihVUYCqAAB7ADYCqT8WOLtLxAxA5SBVUD01MAzH67gfhUSpqjHNzOd6ET4rxWW6maSVizsfy+QHoPlXRJsBXKMYyfauqc71x7szJpyJy/9vtLy2J0kGOWJj2SXDrn6EAKflUOvLWS2meKZSjqdLKf+Nwe4P0NWh4HWZ0XMp+EsiD6qGZv9ZamXNvJNtxCPTKuHA8kq7On4+q/5J2+h3rtjSzwRe10UFZ3jROrIxBBDKw7gjsa9BcocyLe2qyjZh5ZF9nHf8DsR8jVHcycj3dgSJV1wg+WdASn+cO6H5Hb2JqT+C/GNF1JATtMmpfmyb7fVWb/AEapRvTnZ8yI6OxLec+B3LXPXSNZ0EQjVeq0UkZ1MZGQ6SPNlATqU4QDeoZxDh9yz60tbtG6hl0ddOj1CnT1aAdiV2JHuauuvmkV1uCepoURZ8r8QtkiAiuA6IyB4J1QFWcvjGxA37Ed66ba2urR7Zvs86qlyjKzSodOonWiksFXqDKYJCkvjuRV+6a6rqzSRGR1V0YEMrAEEHuCDsRThgoiVY4I2iZLhjlBcdK4VULNKTEJiSFaUBkLt2ye+4r5wriXUg4hJJCUWR5yWEkZ1Oy9KOBkBLM+cFdsZbI+dz8N5VtoEZI4lCOCCukaSD3GOxBzWPLyNZMyN0IwyABSEUFVHZRgbAZOB6ZNV4YsafivC7m6sbNsJI0Wl5I5GKiRhGVVtQVskMS2CME4ORiojfcNmaRHaxueoilQy3CkYOvcknLkCR8ZH7RFXHHGFAA2Ar6RV5QTBQcXJd28bRpbzKqRylRJIrsztGsahd8Dyr79wKmvBOUbk8Lu4dopblmYhicAOw1RllBwTGNBIBwSTvVj6RX0CigkCmpODXUZAe1uNUbao2t7oAIdJTyZ0lRpJGMY3rqmRlidJbW8CyBwVVxJ1jIRqaSQbrKP3mIGNgT2F0kV8aMHuBVeGgU1a2lwru8drdM83xfaLgSRsSAup1BbOFAG3sBnFaCSzdRcSSwrCsXVj6SYCrMBpiaKIMXW4L6WDYXyEYzkGvQoQe1aniPKtrPMszxIZV2D6RqwOw1d/U/nThgp7l55Vbhx8wbrIVUyLIGURsJpl0E+RtZBJ7l/xOfzrcTvxdgiiSRXWOJSdJRPsyTHQ3ZWLs+T64UEjG1n23J9pHMZo4URzuSqgZPfJx3Od/rvXyblC3a8+16T1tIUnUcYG2QvYNgAZ9lApw9LAqeyS56h+74iWCBHIkERYAswVsnzga23AIOTg1l29jLGkaJZXi9NmMbrcKJE1DDKrg5CH1Xt+Qxc3SHsK+6R7U4feCivtasFYQXeuZ5Iy4uk67swKvHIdWvT/FwMNsNI7VnrYyBw/wBhuhjpHSJ06ZMIAjLJnDEADuKtKXlm2af7R0kEvq4VQ52A3YDJ7Dv7Vs9A9qcPvBUvJfApYuIxyxw3MCYkEvVm6qsHxhQCSR5grE5/YA9a0XEb2W6u5H6cssrszYR1ULFHLLDHEQSMgBSSPVmJ9avjTUZ4DyNHa3MsyuzmVmPmx5QzvJoXH7OqRzvvv8hRwurAq+x4NxILEHgduknTjGqNAsYk6gUlS7sVIAXOAuPTfOenDJo9IFpe4STqqhuUMfUyWLackblm/M1c+ke1NIqeGCmbXhxj06eGzjQ8jr97GcGVdMijf4CP2fkKweI8AuZYHhjtbnLRogM8yyBY4j1EjUZOMsAo+tXppHtTSKcNAhvh5wuWPrySoYzM4YI3xKqokahsftFYwSPQtj0pUyApV0rKwPtdN3eJEpeRgij1Jx/wah/MviZFBlIR1HG2o5CD6erfoPnUMtLbiHFpNQLaM7yv5Y19woHxH5L+JFc88Qr5Yasi5JeZPFILlLcfLWRkn+Sn/n+Va7hPI15fN1bt2gjbfBOZ3Hzz8A+u/wAqmHLHIVtZ4YDqzesrjJH8kdkH03+ZqS1CouTzVHfu5EW6lM+L3L0drBAsEZSM5Q4XUCxZSWeQnVq8oABznfGMb2RyI4/g63XGlkQRup7q6eR1PzDA1t72yjmRo5UWRGGCrAEH8DWgt+ShbljZTyW+o5ZCFliY7DJR/NnAAyHGwrVQyyujulXVSjGk9Mu3r+yTV5259Qji12CdzID+BRSP0Ir0FZRyKgErq7+rKmgHfby6mx+dU14ycJ6XEIpwPLcJgn/LjwP1Up+RqldXgcU0QxzgAf8AHyrEwzMEUFmYgKB3JJwAPqa5X0+CR8hVmeD3I+cX84/mFP5GX+sL+J9q46VNyZmlcsHk3lwWNnHCN2A1SH3dviP09B8gK3dKV6aVlZGp8ZQRg7g1pP8A7KsxOk6QrFKjag0eY87EEFV8pBBIORW8pRpPcClKVIFKUoBSlKAUpSgFKUoBSlKAUpSgFKUoBSlKAUpSgFKUoBSlKAUpSgFKUoCFWfhdALhpZmMy5PTjIwoBJOGx8ZBOPQbbg1M44woAUAADAAGAB7ACuVKpGEYdlAUpSrgUpSgFR3nrlVb+0aPtIvnib2cA4B+RBKn659KkVKhq6sDzryHyU9/elZVKxQN9+DkHIJAi+TEgg+wB+VeiIogqhVAAAAAAwABsAB6Ctfwm3VZboqqqWmBYgAZPQh3OO5rZVSnBRRCVhSlK0J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8648700" y="-914400"/>
            <a:ext cx="47148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/>
          </a:p>
        </p:txBody>
      </p:sp>
      <p:pic>
        <p:nvPicPr>
          <p:cNvPr id="4102" name="Picture 5" descr="C:\Documents and Settings\Administrator\My Documents\My Pictures\pic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143" y="4239369"/>
            <a:ext cx="52863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C:\Documents and Settings\Administrator\My Documents\Downloads\pic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7803" y="6098382"/>
            <a:ext cx="5102225" cy="776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alam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7704" y="204043"/>
            <a:ext cx="6094412" cy="3220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690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435" y="2839725"/>
            <a:ext cx="1752560" cy="11090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90" y="5331553"/>
            <a:ext cx="1857186" cy="10694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34" y="2938816"/>
            <a:ext cx="1197842" cy="1282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2" y="3146979"/>
            <a:ext cx="1600074" cy="10125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78323" cy="127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13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73" y="2780928"/>
            <a:ext cx="866208" cy="12334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471" y="4725144"/>
            <a:ext cx="1070968" cy="13914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255" y="2976934"/>
            <a:ext cx="1031120" cy="13397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32" y="2998284"/>
            <a:ext cx="1230304" cy="13170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45" y="692696"/>
            <a:ext cx="7730204" cy="108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0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29" y="2781130"/>
            <a:ext cx="920296" cy="12330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60" y="5206395"/>
            <a:ext cx="930643" cy="12469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18" y="2754314"/>
            <a:ext cx="1655741" cy="16107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170" y="2777956"/>
            <a:ext cx="736417" cy="9867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88" y="476672"/>
            <a:ext cx="8160380" cy="1273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42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975" y="4167039"/>
            <a:ext cx="946539" cy="1013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65014"/>
            <a:ext cx="1761728" cy="14762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928" y="2800623"/>
            <a:ext cx="1168383" cy="12507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57" y="2754510"/>
            <a:ext cx="825855" cy="11065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47" y="260648"/>
            <a:ext cx="7359232" cy="182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89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760" y="4167039"/>
            <a:ext cx="782970" cy="1013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17" y="4673667"/>
            <a:ext cx="1225784" cy="13121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289" y="2817915"/>
            <a:ext cx="840255" cy="11871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912" y="2420888"/>
            <a:ext cx="889837" cy="11922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47" y="404664"/>
            <a:ext cx="7560851" cy="115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44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811" y="2996952"/>
            <a:ext cx="521980" cy="1013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67" y="4941168"/>
            <a:ext cx="729198" cy="14155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577" y="3246677"/>
            <a:ext cx="1024102" cy="10600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361" y="5207086"/>
            <a:ext cx="1134436" cy="1174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2" y="404664"/>
            <a:ext cx="8346550" cy="118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54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82" y="2643475"/>
            <a:ext cx="959926" cy="1013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632" y="4941168"/>
            <a:ext cx="1146360" cy="12100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729" y="2937650"/>
            <a:ext cx="1608159" cy="13554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477" y="2889753"/>
            <a:ext cx="974608" cy="10433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411" y="548680"/>
            <a:ext cx="6002169" cy="72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45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24" y="2780928"/>
            <a:ext cx="446732" cy="8366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71" y="4597584"/>
            <a:ext cx="1060895" cy="11356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688" y="5117180"/>
            <a:ext cx="521183" cy="9761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11" y="2693473"/>
            <a:ext cx="623411" cy="11675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80" y="260648"/>
            <a:ext cx="6492478" cy="126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3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48" y="2897731"/>
            <a:ext cx="2279799" cy="1444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063" y="4869160"/>
            <a:ext cx="1704429" cy="1157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560" y="5118720"/>
            <a:ext cx="1025820" cy="10573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973" y="3226962"/>
            <a:ext cx="1243884" cy="12821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0"/>
          <a:stretch/>
        </p:blipFill>
        <p:spPr bwMode="auto">
          <a:xfrm>
            <a:off x="2226683" y="805218"/>
            <a:ext cx="5637467" cy="1861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75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351" y="2908505"/>
            <a:ext cx="636998" cy="7750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50" y="4651427"/>
            <a:ext cx="948268" cy="11538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10" y="2452782"/>
            <a:ext cx="1011529" cy="12308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67" y="4528274"/>
            <a:ext cx="1312626" cy="12769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7"/>
          <a:stretch/>
        </p:blipFill>
        <p:spPr bwMode="auto">
          <a:xfrm>
            <a:off x="1027521" y="682388"/>
            <a:ext cx="6708424" cy="119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29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2" descr="http://eu3.engine.flamingtext.com/netfu/tmp28003/coollogo_com-233502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814388"/>
            <a:ext cx="54864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37" y="3000375"/>
            <a:ext cx="435292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7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888173"/>
            <a:ext cx="1185884" cy="9601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72" y="4553340"/>
            <a:ext cx="1801284" cy="15399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846" y="4994199"/>
            <a:ext cx="1474882" cy="12431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256" y="2954754"/>
            <a:ext cx="1296144" cy="1098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65"/>
          <a:stretch/>
        </p:blipFill>
        <p:spPr bwMode="auto">
          <a:xfrm>
            <a:off x="283972" y="188640"/>
            <a:ext cx="781932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13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130" y="3451070"/>
            <a:ext cx="1217137" cy="8962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926451"/>
            <a:ext cx="1545704" cy="13041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986" y="2944350"/>
            <a:ext cx="1421611" cy="13830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14" y="5229200"/>
            <a:ext cx="1344023" cy="11392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14" y="476672"/>
            <a:ext cx="7463124" cy="123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62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sfik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740" y="4977162"/>
            <a:ext cx="1185884" cy="5570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26" y="2456913"/>
            <a:ext cx="2476644" cy="11182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26" y="4817815"/>
            <a:ext cx="1761728" cy="8757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false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05" y="2709178"/>
            <a:ext cx="1672842" cy="841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8103146" cy="106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75323"/>
              </p:ext>
            </p:extLst>
          </p:nvPr>
        </p:nvGraphicFramePr>
        <p:xfrm>
          <a:off x="4495800" y="3327400"/>
          <a:ext cx="152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3" name="Equation" r:id="rId12" imgW="152280" imgH="203040" progId="Equation.3">
                  <p:embed/>
                </p:oleObj>
              </mc:Choice>
              <mc:Fallback>
                <p:oleObj name="Equation" r:id="rId12" imgW="1522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95800" y="3327400"/>
                        <a:ext cx="152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262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49" y="2492896"/>
            <a:ext cx="645407" cy="8394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57017"/>
            <a:ext cx="1473696" cy="12421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396" y="3068960"/>
            <a:ext cx="1315351" cy="12796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144" y="3876542"/>
            <a:ext cx="873864" cy="11366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564057" cy="96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96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2028825" y="2717800"/>
            <a:ext cx="5486400" cy="566738"/>
          </a:xfrm>
          <a:prstGeom prst="rect">
            <a:avLst/>
          </a:prstGeom>
        </p:spPr>
        <p:txBody>
          <a:bodyPr/>
          <a:lstStyle>
            <a:lvl1pPr algn="ctr" rtl="1" fontAlgn="base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cs typeface="Tahoma" pitchFamily="34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cs typeface="Tahoma" pitchFamily="34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cs typeface="Tahoma" pitchFamily="34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cs typeface="Tahoma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cs typeface="Tahoma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cs typeface="Tahoma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cs typeface="Tahoma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cs typeface="Tahoma" pitchFamily="34" charset="0"/>
              </a:defRPr>
            </a:lvl9pPr>
          </a:lstStyle>
          <a:p>
            <a:pPr>
              <a:defRPr/>
            </a:pPr>
            <a:r>
              <a:rPr lang="ar-EG" sz="3200" dirty="0" smtClean="0"/>
              <a:t>الرياضيات الفعالة</a:t>
            </a:r>
          </a:p>
        </p:txBody>
      </p:sp>
      <p:pic>
        <p:nvPicPr>
          <p:cNvPr id="3" name="Picture 2" descr="http://eu3.engine.flamingtext.com/netfu/tmp28001/coollogo_com-97291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33375"/>
            <a:ext cx="62452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295" y="3501009"/>
            <a:ext cx="5904656" cy="169277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endParaRPr lang="ar-EG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>
              <a:defRPr/>
            </a:pPr>
            <a:r>
              <a:rPr lang="en-US" sz="3600" b="1" dirty="0" smtClean="0">
                <a:ln w="50800"/>
                <a:solidFill>
                  <a:schemeClr val="accent5"/>
                </a:solidFill>
                <a:hlinkClick r:id="rId3"/>
              </a:rPr>
              <a:t>ex8.weebly.com</a:t>
            </a:r>
            <a:endParaRPr lang="en-US" sz="3600" b="1" dirty="0">
              <a:ln w="50800"/>
              <a:solidFill>
                <a:schemeClr val="accent5"/>
              </a:solidFill>
            </a:endParaRPr>
          </a:p>
          <a:p>
            <a:pPr algn="ctr">
              <a:defRPr/>
            </a:pPr>
            <a:endParaRPr lang="en-US" sz="3600" b="1" dirty="0">
              <a:ln w="50800"/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5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2280" y="4329333"/>
            <a:ext cx="4990469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ar-EG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الفصل الدراسى الثانى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3653" y="621570"/>
            <a:ext cx="6050054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ar-EG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الصف الأول الإعدادى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5451" y="2204864"/>
            <a:ext cx="7584127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مراجعة نهائية </a:t>
            </a:r>
            <a:r>
              <a:rPr lang="ar-SA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جبر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Picture 9" descr="C:\Documents and Settings\Administrator\My Documents\My Pictures\pic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097" y="5517232"/>
            <a:ext cx="2376264" cy="118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05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sfik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056" y="4149080"/>
            <a:ext cx="866755" cy="8432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false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679" y="4474287"/>
            <a:ext cx="1064946" cy="10360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false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93096"/>
            <a:ext cx="901738" cy="8772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861054"/>
              </p:ext>
            </p:extLst>
          </p:nvPr>
        </p:nvGraphicFramePr>
        <p:xfrm>
          <a:off x="1353143" y="332656"/>
          <a:ext cx="1452736" cy="1493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Equation" r:id="rId11" imgW="457200" imgH="469800" progId="Equation.3">
                  <p:embed/>
                </p:oleObj>
              </mc:Choice>
              <mc:Fallback>
                <p:oleObj name="Equation" r:id="rId11" imgW="45720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53143" y="332656"/>
                        <a:ext cx="1452736" cy="1493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171859" y="692696"/>
            <a:ext cx="5248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المعكوس الجمعى للعدد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36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7" name="111111.wav"/>
          </p:stSnd>
        </p:sndAc>
      </p:transition>
    </mc:Choice>
    <mc:Fallback xmlns="">
      <p:transition spd="slow">
        <p:sndAc>
          <p:stSnd>
            <p:snd r:embed="rId13" name="11111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6742"/>
            <a:ext cx="1672952" cy="6783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916153"/>
            <a:ext cx="2056024" cy="8336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84" y="2105083"/>
            <a:ext cx="2764167" cy="11207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768050"/>
            <a:ext cx="2277831" cy="9235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25" y="407692"/>
            <a:ext cx="705545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82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sfik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49" y="5108159"/>
            <a:ext cx="1495108" cy="8426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false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933190"/>
            <a:ext cx="1415228" cy="7976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false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71" y="2780929"/>
            <a:ext cx="876728" cy="8529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false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94" y="4793270"/>
            <a:ext cx="905231" cy="8806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505322"/>
              </p:ext>
            </p:extLst>
          </p:nvPr>
        </p:nvGraphicFramePr>
        <p:xfrm>
          <a:off x="2780900" y="404663"/>
          <a:ext cx="2943228" cy="242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Equation" r:id="rId11" imgW="507960" imgH="419040" progId="Equation.3">
                  <p:embed/>
                </p:oleObj>
              </mc:Choice>
              <mc:Fallback>
                <p:oleObj name="Equation" r:id="rId11" imgW="50796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80900" y="404663"/>
                        <a:ext cx="2943228" cy="242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850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57" y="4799332"/>
            <a:ext cx="1500966" cy="84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83" y="2924944"/>
            <a:ext cx="2004235" cy="10081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916" y="2924944"/>
            <a:ext cx="1406451" cy="7927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74" y="4437112"/>
            <a:ext cx="1629767" cy="8204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09" y="548680"/>
            <a:ext cx="871296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6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898" y="4167934"/>
            <a:ext cx="1489333" cy="8364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26" y="2765002"/>
            <a:ext cx="1915435" cy="10757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685" y="2118628"/>
            <a:ext cx="876941" cy="8531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769" y="2118628"/>
            <a:ext cx="1144521" cy="6428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38" y="692696"/>
            <a:ext cx="705678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08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19</Words>
  <Application>Microsoft Office PowerPoint</Application>
  <PresentationFormat>On-screen Show (4:3)</PresentationFormat>
  <Paragraphs>8</Paragraphs>
  <Slides>34</Slides>
  <Notes>0</Notes>
  <HiddenSlides>0</HiddenSlides>
  <MMClips>114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Office Theme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Skype.Net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Skype-User</dc:creator>
  <cp:lastModifiedBy>moh</cp:lastModifiedBy>
  <cp:revision>213</cp:revision>
  <dcterms:created xsi:type="dcterms:W3CDTF">2014-01-08T16:19:30Z</dcterms:created>
  <dcterms:modified xsi:type="dcterms:W3CDTF">2015-03-12T21:04:39Z</dcterms:modified>
</cp:coreProperties>
</file>