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7" r:id="rId2"/>
    <p:sldId id="350" r:id="rId3"/>
    <p:sldId id="258" r:id="rId4"/>
    <p:sldId id="34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29" r:id="rId14"/>
    <p:sldId id="328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7" r:id="rId32"/>
    <p:sldId id="348" r:id="rId33"/>
    <p:sldId id="327" r:id="rId34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6F74E2-BF32-4D4F-9A4D-00C7D5E61902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3873C9-DA6A-4EA5-8704-2F9451AC926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062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0731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3725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400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6694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18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743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996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562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400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217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537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DCBD-AAB6-48A7-B37D-919F22A1E190}" type="datetimeFigureOut">
              <a:rPr lang="ar-EG" smtClean="0"/>
              <a:t>23/05/1436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E5CA-8A6D-4004-8F7A-4C300F90FCD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295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2.wav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audio" Target="../media/media2.wav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media" Target="../media/media2.wav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1.png"/><Relationship Id="rId4" Type="http://schemas.openxmlformats.org/officeDocument/2006/relationships/audio" Target="../media/media2.wav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media" Target="../media/media2.wav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6.png"/><Relationship Id="rId4" Type="http://schemas.openxmlformats.org/officeDocument/2006/relationships/audio" Target="../media/media2.wav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media" Target="../media/media2.wav"/><Relationship Id="rId7" Type="http://schemas.openxmlformats.org/officeDocument/2006/relationships/image" Target="../media/image4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1.png"/><Relationship Id="rId4" Type="http://schemas.openxmlformats.org/officeDocument/2006/relationships/audio" Target="../media/media2.wav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wav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6.png"/><Relationship Id="rId4" Type="http://schemas.openxmlformats.org/officeDocument/2006/relationships/audio" Target="../media/media2.wav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microsoft.com/office/2007/relationships/media" Target="../media/media2.wav"/><Relationship Id="rId7" Type="http://schemas.openxmlformats.org/officeDocument/2006/relationships/image" Target="../media/image5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1.png"/><Relationship Id="rId4" Type="http://schemas.openxmlformats.org/officeDocument/2006/relationships/audio" Target="../media/media2.wav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media" Target="../media/media2.wav"/><Relationship Id="rId7" Type="http://schemas.openxmlformats.org/officeDocument/2006/relationships/image" Target="../media/image6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6.png"/><Relationship Id="rId4" Type="http://schemas.openxmlformats.org/officeDocument/2006/relationships/audio" Target="../media/media2.wav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microsoft.com/office/2007/relationships/media" Target="../media/media2.wav"/><Relationship Id="rId7" Type="http://schemas.openxmlformats.org/officeDocument/2006/relationships/image" Target="../media/image6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1.png"/><Relationship Id="rId4" Type="http://schemas.openxmlformats.org/officeDocument/2006/relationships/audio" Target="../media/media2.wav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media" Target="../media/media2.wav"/><Relationship Id="rId7" Type="http://schemas.openxmlformats.org/officeDocument/2006/relationships/image" Target="../media/image7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6.png"/><Relationship Id="rId4" Type="http://schemas.openxmlformats.org/officeDocument/2006/relationships/audio" Target="../media/media2.wav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microsoft.com/office/2007/relationships/media" Target="../media/media2.wav"/><Relationship Id="rId7" Type="http://schemas.openxmlformats.org/officeDocument/2006/relationships/image" Target="../media/image7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1.png"/><Relationship Id="rId4" Type="http://schemas.openxmlformats.org/officeDocument/2006/relationships/audio" Target="../media/media2.wav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media" Target="../media/media2.wav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5.png"/><Relationship Id="rId4" Type="http://schemas.openxmlformats.org/officeDocument/2006/relationships/audio" Target="../media/media2.wav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microsoft.com/office/2007/relationships/media" Target="../media/media2.wav"/><Relationship Id="rId7" Type="http://schemas.openxmlformats.org/officeDocument/2006/relationships/image" Target="../media/image8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9.png"/><Relationship Id="rId4" Type="http://schemas.openxmlformats.org/officeDocument/2006/relationships/audio" Target="../media/media2.wav"/><Relationship Id="rId9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microsoft.com/office/2007/relationships/media" Target="../media/media2.wav"/><Relationship Id="rId7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8.png"/><Relationship Id="rId4" Type="http://schemas.openxmlformats.org/officeDocument/2006/relationships/audio" Target="../media/media2.wav"/><Relationship Id="rId9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microsoft.com/office/2007/relationships/media" Target="../media/media2.wav"/><Relationship Id="rId7" Type="http://schemas.openxmlformats.org/officeDocument/2006/relationships/image" Target="../media/image9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8.png"/><Relationship Id="rId4" Type="http://schemas.openxmlformats.org/officeDocument/2006/relationships/audio" Target="../media/media2.wav"/><Relationship Id="rId9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microsoft.com/office/2007/relationships/media" Target="../media/media2.wav"/><Relationship Id="rId7" Type="http://schemas.openxmlformats.org/officeDocument/2006/relationships/image" Target="../media/image10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3.png"/><Relationship Id="rId4" Type="http://schemas.openxmlformats.org/officeDocument/2006/relationships/audio" Target="../media/media2.wav"/><Relationship Id="rId9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microsoft.com/office/2007/relationships/media" Target="../media/media2.wav"/><Relationship Id="rId7" Type="http://schemas.openxmlformats.org/officeDocument/2006/relationships/image" Target="../media/image10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7.png"/><Relationship Id="rId4" Type="http://schemas.openxmlformats.org/officeDocument/2006/relationships/audio" Target="../media/media2.wav"/><Relationship Id="rId9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microsoft.com/office/2007/relationships/media" Target="../media/media2.wav"/><Relationship Id="rId7" Type="http://schemas.openxmlformats.org/officeDocument/2006/relationships/image" Target="../media/image10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0.png"/><Relationship Id="rId4" Type="http://schemas.openxmlformats.org/officeDocument/2006/relationships/audio" Target="../media/media2.wav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microsoft.com/office/2007/relationships/media" Target="../media/media2.wav"/><Relationship Id="rId7" Type="http://schemas.openxmlformats.org/officeDocument/2006/relationships/image" Target="../media/image1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5.png"/><Relationship Id="rId4" Type="http://schemas.openxmlformats.org/officeDocument/2006/relationships/audio" Target="../media/media2.wav"/><Relationship Id="rId9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microsoft.com/office/2007/relationships/media" Target="../media/media2.wav"/><Relationship Id="rId7" Type="http://schemas.openxmlformats.org/officeDocument/2006/relationships/image" Target="../media/image1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0.png"/><Relationship Id="rId4" Type="http://schemas.openxmlformats.org/officeDocument/2006/relationships/audio" Target="../media/media2.wav"/><Relationship Id="rId9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microsoft.com/office/2007/relationships/media" Target="../media/media2.wav"/><Relationship Id="rId7" Type="http://schemas.openxmlformats.org/officeDocument/2006/relationships/image" Target="../media/image10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3.png"/><Relationship Id="rId4" Type="http://schemas.openxmlformats.org/officeDocument/2006/relationships/audio" Target="../media/media2.wav"/><Relationship Id="rId9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microsoft.com/office/2007/relationships/media" Target="../media/media2.wav"/><Relationship Id="rId7" Type="http://schemas.openxmlformats.org/officeDocument/2006/relationships/image" Target="../media/image1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4.png"/><Relationship Id="rId4" Type="http://schemas.openxmlformats.org/officeDocument/2006/relationships/audio" Target="../media/media2.wav"/><Relationship Id="rId9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microsoft.com/office/2007/relationships/media" Target="../media/media2.wav"/><Relationship Id="rId7" Type="http://schemas.openxmlformats.org/officeDocument/2006/relationships/image" Target="../media/image1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7.png"/><Relationship Id="rId4" Type="http://schemas.openxmlformats.org/officeDocument/2006/relationships/audio" Target="../media/media2.wav"/><Relationship Id="rId9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microsoft.com/office/2007/relationships/media" Target="../media/media2.wav"/><Relationship Id="rId7" Type="http://schemas.openxmlformats.org/officeDocument/2006/relationships/image" Target="../media/image1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0.png"/><Relationship Id="rId4" Type="http://schemas.openxmlformats.org/officeDocument/2006/relationships/audio" Target="../media/media2.wav"/><Relationship Id="rId9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x8.weebly.com/" TargetMode="Externa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wav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wav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audio" Target="../media/media2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wav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wav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4" Type="http://schemas.openxmlformats.org/officeDocument/2006/relationships/audio" Target="../media/media2.wav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wav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4" Type="http://schemas.openxmlformats.org/officeDocument/2006/relationships/audio" Target="../media/media2.wav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ISEBQUExQWFBUVFxgZFxcXFhgXFxkZGRcZFxcWHBcYHyYgGholHRYYIDEgJCcqLC4tGCExNTArNSYrLikBCQoKDgwOGg8PGikkHyQsKSkqLiwsKTQsKiwsLCosLCwsLCwsLC8pLCwsLCwsLCwsKSwtLCwsLCwsKSwsLyksLP/AABEIAJoBRwMBIgACEQEDEQH/xAAcAAEAAgIDAQAAAAAAAAAAAAAABgcEBQIDCAH/xABOEAACAQMCBAQDBQIICQsFAAABAgMABBESIQUGEzEHIkFRMmFxFCOBkaFCUhUkcnN0sbO0JTNigpKywcPwNlNUY3WTo9HS0+EIFiY0Nf/EABoBAQADAQEBAAAAAAAAAAAAAAABAgMEBQb/xAAuEQACAQIEAwcFAAMAAAAAAAAAAQIDEQQSITETQVEyYYGRobHwInHB0eEFQvH/2gAMAwEAAhEDEQA/ALxpSlAKUpQClcJc6TpOGwcE7jPocV5/55bikN48jTXEKn4SF+7GBpxqHl8zDOc9mB27VScsp04ehxm1f2/LRaVv4r8Pe8a16jI4yNbrpjJVtJXUTtuO5AHzqY15Kh60jhZC8hYglicMc+YEMTsdyc+uT3zVpeFHN0lt07W6lDxzMy27FwzIwIGg+0bHIX5g+lZwq3dmduI/x7jHPC/evniXHSlQjxZ5tNlYkRtommJRDnBVRu7j54wB82FbSdlc82lTdSSiiO+IXiyyTfY7LSXziSVnCqPdQ5I09iNWc+2+9RXlTxBHCzM00k15JMF8o1hFYLnu/Y76cgZ9d9qjHBOC3l6enFHJKdWoncKG04BZjsowFG57AbVZvA/AdSA15OxbvohwANgMa2Bz88KPrXMs0nc9qaoUaThLy/dufouRv+RvFZeJXTwi3kjUKWSRsebTjUrKM6SM7bnOPQ7VPq1XA+WLWzBEESoSAGYAamA7Zb1ra10q/M8SeW/0ilKVJQUpSgFKUoBSlKAUpSgFKUoBSlKAUpSgFKUoBSlKAUpSgFKUoBSlKAUpSgFKUoBUUlabiWoQ3D29qjvGXix1pmQlX0OQRHGGBXIBZip7DvIuJqxhlCfEUfT/ACtJx+tRTwivEbhiRqcmF5EbPfdzIpx7FXB/P2qjf1ZTohBqm6i5NL7Xv+jHvvCOBx5Lm7VtvM0xfcZ3IOPc9iO5rR33AONWAJt5DdR6mJUkyYXbCGKUkkd/hJPuatilVdKPI2jj6qVpWkujRSlpxrhl+zRTIvD7llMYkVFET+fUQY3B6bah32bf4960fPPJ01k0bFCYTJqMyYwCW2AOnKkALgN65wTna1OefDO34gC4AjuB2cDAfbGHxv8ALUPMPn2qG8t80y8Ok/g/iWJIGyuZFz0wSQobOVaJgM7FgAe+xAylBf7eZ6FHESacqO3OL918/BZHJPMH2yximPx40yfy12Y/Q9/xqIcR5Sk4txJ5ZmMdpav0kC/FIyfGRkYA1lgW+WO4yu/5Y5eWxu5ki/8A17hFkjAxpRo8IyD3yHDZOScHO4JOJzZzzHYoILZOpLnQAoLBXO+CR3c7nHvWkmsqzHHSjJ1ZKgt9n0T38tjeXvE7LhsADFIUX4VHc/h3Yn3O5qGr4h319K0XD7chACOs2PKxXKElvKBnGR8WAcDNdPL3hlPdyfaeKuWJ3EOcf6RHwD5Dze5GMVZtnZRxIEjRUReyqAAPwFEpS7kJyoUNF9c+be39IuOT7x2Z5OITxlgMJEfIh23Bbdu3qANzsNsZMV5dWbqLqRbiB2CicJ03iZjhRKoJVkJwNYxgkZGDkSatXzTbCSyuVIzmGTYDJJCkjA98gVdqyujmhUdSajPZ6bLQ2lKj/IPFmueHW8rnL6NLn3aMmNm/Ern8akFWTurmE4uEnF7oUpSpKilKUApSlAKUpQClKUApSlAKUpQClKUApSlAKUpQClKUApSlAKUpQClKUAqoOJ3zcF4vr0/xa4+JVA3UnOQBjLRsT6ZwwyfMMW/Uf515Ujv7bQw86HVGc6TnsV1YOAwypOPXPpVJxbV1udWGqxhJxmrxlo/2bu2uVkRXRgysAysDkEHcEGu2qd8NucjaSfZZw0cDyskevUehLk6oWdlAPz32LA48xxcVISzK5XEUHRnle3J9RUc515Mi4hCAwXqRkNGzZ0nBBMbaSDobGDg5HcdqkdYfF+Irb28szDIjRnIHrpGcVaVramdJyU1k3KmtOcbyO2XhVvHI98pMepl09GMAZydRBwSQrA406TkVx4lLFwNEzpuuIumckD7tSW7bd8k+ZvQHtsDI+VYFSWzvA3Ulv+oLg5Pdo2nUKp+FY+l08fnXZxLhtrZGbiN8BNPIxKIcFUAHkjUNtlVAy57YOO+/Nl0uewqqUnC2j1aW7eq17lZvp1VtDA8POauMTmCOW11Q+Yy3MrFWIOWBTAAIBIAAzkDuO4s+vPnEvES+vmEn2gWcEUo+ElZW7uPulJYrpGDsd++AcCW3X/1D2SkaIZ5MkegU49dj3Py/WtYTWxxYjDyvmSS8V/L+X9tao34icYFtwy5c4yUKKD6tJ5AP1J/A1vrO7WWNJEOVdVZT22YAjb6Gqk8YuJtd3dtw6EhjrBfBBxI2AqsO4wrZz/l/I1abtExw1Nyqru1fgTLwmhK8ItsjGoO2Pk0rkfoal9Y3DbFYYY4k+GNFQfRQAP6qyatFWVjKrPPNy6sUpSpMxSlKAqrjHF7m3ndby7uYm1jptCq9AxsfKw+5OkKfKwckg43IIqacm8dknjkjmx1oH6bkDAcFQ8cgHpqVhkDsQfTFOfzGOGXZkXUOi6gYB8zDQnfbOpl39Kj/ACGCvELtd8CO3DfNwjZP+iV3+XyrPVSBrLvnS/luFkicRRffPHAyrllgaNGSZ8EqWJl+E+Xy7nBqxeBcXW6top1VkEqhgr4DAHtnBIqqU+NP5HEv7xVheHg/wZafzMf+oKiEm27gkdVfzNfXVtcSm5uLtYy2qKS3UCERknIYdMhDHtnUx1AhgO4FoVpucp0Th907jIEEnpk7oQAM/M1eSugYHJ3MEsrTW9wyvLFoZZFXT1YnB0uQNgwZHU6dtgQBnFRTjnNl+18ohlEKGeW2WJkDj7qN5DJJkZy5VcaTshHqxxmclI38JSDt0rW3jb+V53P5ahWm4qv+ElPvxGf+5Gs3J5bgsHh/NiycOa8KEaI5WeNSGOYiwYKxxkEocE4yCO1QKDm6+guGuJpmljVIpJbcadAWZ5F0wnSDqTEeCx82GzjUMbblgf8A4/c/zV3/AL2oxzB/i7n+i2n9s9JSegZditkZr7XRZf4tfoK762BF+fuJSJDHDEWja5kEXWUlekMF2IKjIcqjKvbc5ztvG/DDme4JjhnkacTpJIju2Xj6T9JkJI8ynykHJOdWfepFz/8ABaf0uP8As5ag3hwP4xYf0e6/vK1k281gXHSlK1ApSlAKUpQClKUApSlAKUr4TQFc+KHJBmxcIxCdp0BbSRtiYKCBqGBknOyqf2TW15P4/olawmcvJEB0ZGGlpY9IbSwPaVARkHcjfHepgrBhtgg/iCKovxK5aksLsXMbssZ80LKudEobUY3bv2LaWOdgFOwJGMvpeZHp4dqvDgzdmtvnz0Re1cZIwwKsAQQQQRkEHYgg9xWg5J5rW+tg5GmVPLMnYq49cHfScZH4j0NSGtU01dHnzhKnJxlujT8P5VtLd+rHEEYAgEsxCj10hiQgx7AbVQ/iFzUbu+aTqZSHHRiKZXGrI1DOk5ADnPfIH7NXP4iXkwtBDbrqmunEKD2DAs7fQIrfTOfSsLkfwxhsR1JT1rht2Y7orZz5VPc5/bIz7ac4rKSu8q2PQoVY04cWo7yei62X45eDKw5U8L7660THVANWS0oZQVUAKVCsJC2cnsowAQxzVg8I8ILK1PWnkaTSpDaiscOkrpYMo7jGe7fWprx3iy2tvJM/ZFJx7nsq/icD8a828Z43cXEmqaWSQODIULNoXIyMIdgMY7bYI96q1Gn9zppOvjLu+WPz9+p6RueKRramaMqyCMshB8hAUsNx2XA71TnhTJHJxNrq6kzNMziAHOSSpZnwSSo07AE7l8D4ajMnMdwYVh1uUjR8IGOgrqdyzDs2Mt+GPatcECupDt1Fy2vOoDGCpDKcadJBJ2KnbG2aq6l2ma08BkjKObf2+eHeeqqVV3L3jTB9mjE4kebBB0LscHAJJIGojBOM9/wqWcoc9w8QaVY0dGi05D43zntj2IwfrW6mmePUwtWCcmtOpJaUpVzmFK1HNHHfskGtV1yOyxxITgNI/wAIJ9FGCxPspxviqz5i4xco+iW7kY3ER1KCI0JFzaqUjRcFQY3lGxLENuxxtVyS0Buud+cIrgxRW2bqOKRZbnoaX0qhPTXv5j1FD6VBJCfMZy/DqMJdXyMdTmRJdWMEpKnlUj0K6Cv0ANQq91xPemCQw6JrUPpCkJD0olLqpBAAGfTGFPttncF5h+xXM8y3EV1CphNxIPM7CTKsysh0qIgo8gXcA/KslK7zMHCJiXAxjC8Sx8/4xVjeHv8A/LtP5mP/AFBVY/wlHhWVlb7viJGCDnVPlcfUb11cb5tUcJsooptLR2/VbSzIxkQdGKLbfOsSMR/1QPbeog7NgvWoB4lcZdmjtYomm0mO4uFUqCYlc6EXJyXMiBtONxGRncZjU3NMt2yRXbI8KxNdt0gQki6UAhZAcsI2Mhwc6vJkZFYBLxrxCOB31RrbtFjeRYcF9Cg5JChnA77YXGwFWlUT0RBNOQ1WO/vEJy0gjnBOzAODGUYfLpbfI77jeP8AFl/wkn/aM/8Acv8A4rBs+KtbXMktpcC50xCaUsFZp9BAeEbDp6I8EacbyL3Gc9s3EkmvIZUOY3v5mVvQg2WP68j8KrLs2JZIuWP+T9x/NXf+9qL8e/xdx/RbP+2ethwnjQHCFtlbQ01xLbyEjBRGEk0hGoYyYiAD2+8B3xio9zDf5lugM6ehAoxk7LKxB+fb9aibWhDLvl4jHb2jTSnCRRl2PfZRk4HqfYetang/OwlnWGWCS3aUMYi5Rg2kaihKE6JNOTpO2FOCcYqP8zc72M1gYYpw8jNCAoV8nE0bHuuOwNaK44gwmWRi5WHiHdUdykYgx8KAnGW9B61pKdmkiSc8/wDwWn9Lj/s5ag3hwP4xY/0e6/vK1IOaeZ4LsW0cDSFxcKxJgnQKBHINWqSMLsWHrUZ5BuRFLw5n1BWjniD6SV6j3I0KxGyltJAz61D7aHMuG+4hFCmuaRIkyBqdlRcnsMsQKhniLx0iS3tVeSNZCHmljbQVQ5jiXUCCNcpXcekbemaiXF+Ji9tZ7iVmZ5I52t4iTiJGVkjCxjy9QoRlt2OsgHFaQXol1vh2MkjJM2l11IygQEBlBwgwnbbLH1yYlU0diGy4uSONvcW2mU/fwMYpvmy/DJ9HQq/+d8qyOIc228NzHbMWMkhUYVSwTWSI9bDZdRBAHc4JxgZqvOA8yi2njuJG8rgwXelSxymTDcBFBJHcHAO0g/drp4rxaOe5kmhJKNf2elirITiKFTs4DdwfSrKp9NyS4qVxi+EfSuVagUpSgFKUoCOc+c3fwdadfpmUl1QAbDJBOSfby4+pFVFzD4zTXdrJA9qya9ADRyEHZw3cZ2IGMY3z3q+7m2SRCkiq6MMMrAFSPYg96ivFfDG0lH3ZeA6g46beTUBhTobOwHYKRj0xWU4yex3YarSh2lZrW+j+xUHI3Nd/YMkcAE8bN5oHYrgs+MK77BzqB2/e3BwcXo623FLEg+aKZfXZlP8AsdT+oqnubvDG7t4nkOm584LSIsrS6RnLN5jgnUc5B+AENkkHN8JuOta3z2sj6oZ2IjbBVTIoBVlBAxqUgY99I9KzjJp5ZHdiKNOpHi0XqtvD89DWcGvpuC8XZJyzBjiVjk9SJjlZgTuSDv77EZ71f8cgYAgggjII3BB7EGob4n8qLdWpmRNU0CsVxjLIR503BztuB6kYyNVPCbiJfh4iZizW7tFk5yVGGQ7+mlv0q8PpllObENYiiqy7S0l+GS57RTIshGWVWVfkGILfidI/Ku6lRnnznNOH25bZpnBESe59WI/dGR9dh61q2lqcEISqSUVuQrxf5g6s0djGdlIaXHudlX8Ac/Vh7VVt9ZskzDTp0sRgg/D8OoHHw7HG3fNZ3A71pbnXIS0kkgYk9zuT39871ncZuZFjD62CkiKVdTb6dTIDgjynLbH2PYmuCc7zsfR05woyhR5Net/+vyRhcv3ECF+upZQkiqQcYLLhW32xgsN/Q1H+LcRDu3S14b4izAljtncKvlyO2KybqUED574/QV22loPUDbc5ONh3/T23q97bm86bqu0XpsYdjcvD7hW2bHqMgkfMbDb5VMvDbmpbK86jkmGRWRyMsy5OpTsMsdQAxgbGtNw9kkQxqrK4DtIxIKHDaYyMJlVAbBJJBxvpwK19zYoXfpNjSfQ9xkjII+IfSoUtbiVJ8PKtU7q3M9UcM4rDcRiSF1kU43B7ZAOCO6nBGxway68o8H49dWcvUifQ3qR6/Jh2YfIivRfIfMM17ZrNNF0mJwMHZ8AZcDHlBbIxv2711Qnm0PnsRhXSWZbd+5o/FLjEUTWYdt0eWfTsSQkLxqAO5YvKoAG/c9gTUTtLma8hZZVtmk0280RibUQrSZOS/Yjp+m29XLcWaPjUoJGcHAyM98HuM4FaDiPh9ZyEsqdGQknqQkxPk/Flo8E59Qe+KicM2pxEEm4xePdmKBIDG0jxo7hyxeOPXIpCsMDZwDj9n5jOi4dxaQyzzaYWmuFjiSBSckqSGllj1s0SquAQdJ2AwDVpcG8OLS2dHRPOmTqyTue5wTjUfVu59SakEvComcOUBYeuN6hU9AUPxG/6M6iRUFxGs6GBc5LkxGHSGOrS4ZSO/rvtWJxXlu8guIZXRFMxBTAxGX0urJ944AfzhsZGRqIyQQfQlzwuKRgzIpI7EgZ/Ovt5w6KWMxyIroe6sAw/I7UVJIWKe5Tsrp0jt7NotEMSrJMYzIskm+rQdS5Rdhq7E5x2qRjlbi3/AD9v/wBwf/dqecP4XFCuI1Cj5Vl1ZU1zBRDx3qX0kjo5mVWiQdCWNJHOlRKclk6aqPi1gsABjtWRxfi0sNxbreEdWGVpPKpXXG9pJoKqSSTrJj2J82B61dckCt3AOK4zWqtjUAcdqh00CpeF+H15c4unkjhlZc6FiOjVjHmXqYLAErqGNs99sR+6inEoQRut44jjdGjbpoVJLPnsynUcEMdW2PWr+RABgbCuD2qEglQSOxo6SY0KuTk7ikMZkRoJWVdQTpEM2BnQG6mAx7A47mtRY8TnlneK0wHkuHdzJE3kQxRhdSkrhi2Rjv5WPpV211fZl1asb+9OEgVvecM4nbqJZWiliRh1VjhYSdPszr52zpyCQBnAON6htgtzPZiGFJCkMTmRViDO8hmYoia1yrKMMWXddQI3FX/XWtuoOQBmp4aBTnCOWru4EUEZaBIIkQyPCA8jAeY6ZASqegBAJ3PtW4Phhe/9M/8ACi/9NWasYHYVypw4goTmvhV5YSaFuFd+msiq6RjqkydMRRqE87+pGexH1rZXF7FNJCIpEd5rm3fQpyyCJR1Na91wVxuBuQKuO6s0kGHUMAc7+9Y38BwdQSdNdY/awM1HCV9AZsY2H0rlSlagUpSgFKUoBSlKAVBOdfDhJtVxaIiXQOrJBAcgHGCCND58wPYkb981O6VDSaszSnVlTlmiYHAeIGe2ikPxMgLDBGHGzjB3GGBGD7VGOQ+E/Zr3iUS4EYkiZAPQOrOB9ACF/wA2pPf38VsmSDl2OhEGp3diWKqvqSck+g3JIGTWBw1fs0U9zdMsbSsZZN8rGoVUSPV66VUZPYsWx3qjWq7jeE2oTSWkrJLxT/nibHi/GIrWJpZnCIPX1JPZQPUn2qhOPcau+OXui3VSqf4tcHOknc6s6dPbUxxnsM4GZJdWM3Mc8cgEsFnFkHUw0sSNyg05Lb43zsO4zg2BaWVlwi1woCLtk95JXx6nuzfoPkKq3m15GqccKtdZ+3zn17lv5ziuBHMDqCkFTuDjbB3K5I7e1TOxsIbkNrmt1if4gs2t9jkYGBg5Hr86xeOWUU80jJAIVc53DAAH5t/UNvatZJdxW4KQpqc93I3/AA9hXnzlGT03RhisSqtTNHwMXmDl6KNy1rOZlX4wVKlQPUNgBh+v1rXdbUpDbk/LI+tZ8Fs7Ry6iV6g0k+24P9YGflWhjco5V8qQa2g8x34DFtpxkzaqrOyYXddlwFB3bUM6RlmyTud+w9BX1UIJzge4H1J9fmTXKyvYskM22k79yCcDIX1OM+o+vvj3vE/OxQsVBbSoB04Pc4YnBP4ntvsDU2d7JHtucFHM5eBkcMtOtdIgGd9h7+gH5kV6j4ZYiGGOJeyKq/kMZ/215r8PZzJxWAyfE8q529dYPb8K9O100lueF/kauZRX3YpSlbHkilKUApSlAKUpQClKUApSlAKUpQClKUApSlAKUpQClKUApSlAKUpQClKUApSuq5uUjRndgqKCWZjgADckk9hQbnKWRVUsxACgkk7AADc59Biq5vk/hZxPcv0OFxMDEjHQbpgdpW9RH+6O5G/rkarjnPCXjl3DGzQ/dW4yGu2HaSX923BGyH4/XaojzBx+e7fXM2w2WNdkQegwNv6z865KtdLRGufg7dr2/paV14mWMKiO31FUGkdOHKD2AyyVpLvxHjxqjjkefsJJUUsM/sxoMhfTt+OajFpyXKYhNcypaRH4eqDrYf5MQwcfXFdE78OijYK11cPg4OEhizjbPxPjPtWEp1Jbuxz3bJfwnkxuIrI91cOkmMdJVYSRlhlS/VUE/QDBx3rUce8GfsttJOtzJK6YbBjAGnPmOASdhv8ATNR7jMbRiGUTNLHMnlkJJIZABJE4JyrKSPXcEGufCebrq28ySsV7YJ1ofkVailGKy5fEspuKa6kdXjDRsNXmXBB22Irlc3lpIPMfT1Ukr9GGCPp2+tW5yzDwniRxLaRR3BGSoyqv7sukj8R3+vepfZci2EWyW8en91lDj8OoCR+BFawoqSzJ+RpGULK61XRnmmx4OHcfZ1a6JOAqq7MD3wVAB7evbapdZeHXGZMaLdYFP77RL+g1N+lXbxu4tLW3Bl0xIpHTVBpYv+ysSrglz2CjuCR2zUY4z4kyKkTxRrEjGRWe5DnEschjMGINQD7Fs5II7A4ON8iXaOuOOqQVoae53cj+HghhjN7HC9zHIXSRCxIGQUycLuDnbGO1Tqqq5e5/lLS3crOySWk1wsAPkTpSsqIu3fSN29SSdgABi8Q5qv52ESzyCWSMOgt0jihUHbX1HLyyBSdwhGds4BqylFbHLUqSqO8nct+lYScSRYWkkdQsYPUYkeXSuW1Y2UgbkelYC872J6WLiP774O/72jzbeTzgr5seYEd60MzeVHOd+ZnsoEMYjaWR9CCRiF2RnJwN22TG3qwJOK31zcpGheRlRFGWZiFUD3JOwFVZzRx2G8uIZIlPlzHpnTyvFIksonjAbUufsrr5gM5UkDAzWTsgWZwjiK3EEUy9pERxvn4lDYz+NZlUbwDnq7tLHUDGVczKkejHQODOJFO+tAHHkONigBGGzYPhnxaSW2kSWRpWimkTW5y5XIYaiPXzEfQCiknoCY0qs+C863TX6I8gkR5pYmCpH9nARWcGGZTrcgBM6s93BwV2mt9zbZwzCGSdEkOPKT8Or4dRGyZztqIzUppg29K1HEebbOCURTXEcbnBwzYwD8JY9kz6aiM+lbNrhQASwAYgKSRgk9gPcmpB2UrWWvMtrJO1ukyNKmdSA/ukBgD2YqSAQCSM74rJ4jxWG3TXPLHEvbVI6oM+2WPegMqlR2753t/sdxcQOs3QUkqCVwSPJqyMqhP7WMYBO+Kg/E+YuISzm3W4l6uFb7mOOGBVJA6mXLyygb7A4JABwDVXJIFtUrXXnGESOTDKZY4ml6ZYatIBIJUbhSRjNQzkfm11junvZmYKIJSW309aJCY0VRnGogKgz3A3JyZb5AsSlafgfNEN0zookjkQAmOVND6SSA4G4K5BGQdiMHFON832lo6JcTCNnGQNLHC5xrYqCETO2psD57GlwbilVXf853yyOvUGZJxCydNc2yyTFYJ4zj71WjB8zagWZSMAFak3KnM6Jw3q3MpxE8kbSOSzHTO8cYOBlmICjtkn5moUkwS6laC4594ehYNdRDSEY7k7OAykYG/lYMcdgQTgb1EfELmq5tZ5Zo5iFgggeKMeaKXrSSRt1F2yMqmCD5cAjucy3YFm0qIcg8Tlc3UUsrzGKYYd8ZIeCGQjCgADW7kD0Bx2FfaJ3VwS6lKVIFKVhcU4zDbrqlcL7Dux+ijc1DaSuwZckgUEnO3sCT+Qqo+bubPttyluytHZxNqn7EzEbpD+6Qds4JAyN87V3c3eKRKOsXkTB1er4+ZHwj5D86yeRuRkuokurollfJSEbLgMQCx7tnGcbDHfNckqrqvLT8zanJwi5KPdfkt/U00fC2v5CLO1VUBwZHLmNf5TsSXYfuqPwFSO44HacHt/tEo+03GcRlgAofuNEY2QDGc7t896sKGBUUKihVUYCqAAB7ADYCqT8WOLtLxAxA5SBVUD01MAzH67gfhUSpqjHNzOd6ET4rxWW6maSVizsfy+QHoPlXRJsBXKMYyfauqc71x7szJpyJy/9vtLy2J0kGOWJj2SXDrn6EAKflUOvLWS2meKZSjqdLKf+Nwe4P0NWh4HWZ0XMp+EsiD6qGZv9ZamXNvJNtxCPTKuHA8kq7On4+q/5J2+h3rtjSzwRe10UFZ3jROrIxBBDKw7gjsa9BcocyLe2qyjZh5ZF9nHf8DsR8jVHcycj3dgSJV1wg+WdASn+cO6H5Hb2JqT+C/GNF1JATtMmpfmyb7fVWb/AEapRvTnZ8yI6OxLec+B3LXPXSNZ0EQjVeq0UkZ1MZGQ6SPNlATqU4QDeoZxDh9yz60tbtG6hl0ddOj1CnT1aAdiV2JHuauuvmkV1uCepoURZ8r8QtkiAiuA6IyB4J1QFWcvjGxA37Ed66ba2urR7Zvs86qlyjKzSodOonWiksFXqDKYJCkvjuRV+6a6rqzSRGR1V0YEMrAEEHuCDsRThgoiVY4I2iZLhjlBcdK4VULNKTEJiSFaUBkLt2ye+4r5wriXUg4hJJCUWR5yWEkZ1Oy9KOBkBLM+cFdsZbI+dz8N5VtoEZI4lCOCCukaSD3GOxBzWPLyNZMyN0IwyABSEUFVHZRgbAZOB6ZNV4YsafivC7m6sbNsJI0Wl5I5GKiRhGVVtQVskMS2CME4ORiojfcNmaRHaxueoilQy3CkYOvcknLkCR8ZH7RFXHHGFAA2Ar6RV5QTBQcXJd28bRpbzKqRylRJIrsztGsahd8Dyr79wKmvBOUbk8Lu4dopblmYhicAOw1RllBwTGNBIBwSTvVj6RX0CigkCmpODXUZAe1uNUbao2t7oAIdJTyZ0lRpJGMY3rqmRlidJbW8CyBwVVxJ1jIRqaSQbrKP3mIGNgT2F0kV8aMHuBVeGgU1a2lwru8drdM83xfaLgSRsSAup1BbOFAG3sBnFaCSzdRcSSwrCsXVj6SYCrMBpiaKIMXW4L6WDYXyEYzkGvQoQe1aniPKtrPMszxIZV2D6RqwOw1d/U/nThgp7l55Vbhx8wbrIVUyLIGURsJpl0E+RtZBJ7l/xOfzrcTvxdgiiSRXWOJSdJRPsyTHQ3ZWLs+T64UEjG1n23J9pHMZo4URzuSqgZPfJx3Od/rvXyblC3a8+16T1tIUnUcYG2QvYNgAZ9lApw9LAqeyS56h+74iWCBHIkERYAswVsnzga23AIOTg1l29jLGkaJZXi9NmMbrcKJE1DDKrg5CH1Xt+Qxc3SHsK+6R7U4feCivtasFYQXeuZ5Iy4uk67swKvHIdWvT/FwMNsNI7VnrYyBw/wBhuhjpHSJ06ZMIAjLJnDEADuKtKXlm2af7R0kEvq4VQ52A3YDJ7Dv7Vs9A9qcPvBUvJfApYuIxyxw3MCYkEvVm6qsHxhQCSR5grE5/YA9a0XEb2W6u5H6cssrszYR1ULFHLLDHEQSMgBSSPVmJ9avjTUZ4DyNHa3MsyuzmVmPmx5QzvJoXH7OqRzvvv8hRwurAq+x4NxILEHgduknTjGqNAsYk6gUlS7sVIAXOAuPTfOenDJo9IFpe4STqqhuUMfUyWLackblm/M1c+ke1NIqeGCmbXhxj06eGzjQ8jr97GcGVdMijf4CP2fkKweI8AuZYHhjtbnLRogM8yyBY4j1EjUZOMsAo+tXppHtTSKcNAhvh5wuWPrySoYzM4YI3xKqokahsftFYwSPQtj0pUyApV0rKwPtdN3eJEpeRgij1Jx/wah/MviZFBlIR1HG2o5CD6erfoPnUMtLbiHFpNQLaM7yv5Y19woHxH5L+JFc88Qr5Yasi5JeZPFILlLcfLWRkn+Sn/n+Va7hPI15fN1bt2gjbfBOZ3Hzz8A+u/wAqmHLHIVtZ4YDqzesrjJH8kdkH03+ZqS1CouTzVHfu5EW6lM+L3L0drBAsEZSM5Q4XUCxZSWeQnVq8oABznfGMb2RyI4/g63XGlkQRup7q6eR1PzDA1t72yjmRo5UWRGGCrAEH8DWgt+ShbljZTyW+o5ZCFliY7DJR/NnAAyHGwrVQyyujulXVSjGk9Mu3r+yTV5259Qji12CdzID+BRSP0Ir0FZRyKgErq7+rKmgHfby6mx+dU14ycJ6XEIpwPLcJgn/LjwP1Up+RqldXgcU0QxzgAf8AHyrEwzMEUFmYgKB3JJwAPqa5X0+CR8hVmeD3I+cX84/mFP5GX+sL+J9q46VNyZmlcsHk3lwWNnHCN2A1SH3dviP09B8gK3dKV6aVlZGp8ZQRg7g1pP8A7KsxOk6QrFKjag0eY87EEFV8pBBIORW8pRpPcClKVIFKUoBSlKAUpSgFKUoBSlKAUpSgFKUoBSlKAUpSgFKUoBSlKAUpSgFKUoCFWfhdALhpZmMy5PTjIwoBJOGx8ZBOPQbbg1M44woAUAADAAGAB7ACuVKpGEYdlAUpSrgUpSgFR3nrlVb+0aPtIvnib2cA4B+RBKn659KkVKhq6sDzryHyU9/elZVKxQN9+DkHIJAi+TEgg+wB+VeiIogqhVAAAAAAwABsAB6Ctfwm3VZboqqqWmBYgAZPQh3OO5rZVSnBRRCVhSlK0J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4099" name="AutoShape 4" descr="data:image/jpeg;base64,/9j/4AAQSkZJRgABAQAAAQABAAD/2wCEAAkGBhISEBQUExQWFBUVFxgZFxcXFhgXFxkZGRcZFxcWHBcYHyYgGholHRYYIDEgJCcqLC4tGCExNTArNSYrLikBCQoKDgwOGg8PGikkHyQsKSkqLiwsKTQsKiwsLCosLCwsLCwsLC8pLCwsLCwsLCwsKSwtLCwsLCwsKSwsLyksLP/AABEIAJoBRwMBIgACEQEDEQH/xAAcAAEAAgIDAQAAAAAAAAAAAAAABgcEBQIDCAH/xABOEAACAQMCBAQDBQIICQsFAAABAgMABBESIQUGEzEHIkFRMmFxFCOBkaFCUhUkcnN0sbO0JTNigpKywcPwNlNUY3WTo9HS0+EIFiY0Nf/EABoBAQADAQEBAAAAAAAAAAAAAAABAgMEBQb/xAAuEQACAQIEAwcFAAMAAAAAAAAAAQIDEQQSITETQVEyYYGRobHwInHB0eEFQvH/2gAMAwEAAhEDEQA/ALxpSlAKUpQClcJc6TpOGwcE7jPocV5/55bikN48jTXEKn4SF+7GBpxqHl8zDOc9mB27VScsp04ehxm1f2/LRaVv4r8Pe8a16jI4yNbrpjJVtJXUTtuO5AHzqY15Kh60jhZC8hYglicMc+YEMTsdyc+uT3zVpeFHN0lt07W6lDxzMy27FwzIwIGg+0bHIX5g+lZwq3dmduI/x7jHPC/evniXHSlQjxZ5tNlYkRtommJRDnBVRu7j54wB82FbSdlc82lTdSSiiO+IXiyyTfY7LSXziSVnCqPdQ5I09iNWc+2+9RXlTxBHCzM00k15JMF8o1hFYLnu/Y76cgZ9d9qjHBOC3l6enFHJKdWoncKG04BZjsowFG57AbVZvA/AdSA15OxbvohwANgMa2Bz88KPrXMs0nc9qaoUaThLy/dufouRv+RvFZeJXTwi3kjUKWSRsebTjUrKM6SM7bnOPQ7VPq1XA+WLWzBEESoSAGYAamA7Zb1ra10q/M8SeW/0ilKVJQUpSgFKUoBSlKAUpSgFKUoBSlKAUpSgFKUoBSlKAUpSgFKUoBSlKAUpSgFKUoBUUlabiWoQ3D29qjvGXix1pmQlX0OQRHGGBXIBZip7DvIuJqxhlCfEUfT/ACtJx+tRTwivEbhiRqcmF5EbPfdzIpx7FXB/P2qjf1ZTohBqm6i5NL7Xv+jHvvCOBx5Lm7VtvM0xfcZ3IOPc9iO5rR33AONWAJt5DdR6mJUkyYXbCGKUkkd/hJPuatilVdKPI2jj6qVpWkujRSlpxrhl+zRTIvD7llMYkVFET+fUQY3B6bah32bf4960fPPJ01k0bFCYTJqMyYwCW2AOnKkALgN65wTna1OefDO34gC4AjuB2cDAfbGHxv8ALUPMPn2qG8t80y8Ok/g/iWJIGyuZFz0wSQobOVaJgM7FgAe+xAylBf7eZ6FHESacqO3OL918/BZHJPMH2yximPx40yfy12Y/Q9/xqIcR5Sk4txJ5ZmMdpav0kC/FIyfGRkYA1lgW+WO4yu/5Y5eWxu5ki/8A17hFkjAxpRo8IyD3yHDZOScHO4JOJzZzzHYoILZOpLnQAoLBXO+CR3c7nHvWkmsqzHHSjJ1ZKgt9n0T38tjeXvE7LhsADFIUX4VHc/h3Yn3O5qGr4h319K0XD7chACOs2PKxXKElvKBnGR8WAcDNdPL3hlPdyfaeKuWJ3EOcf6RHwD5Dze5GMVZtnZRxIEjRUReyqAAPwFEpS7kJyoUNF9c+be39IuOT7x2Z5OITxlgMJEfIh23Bbdu3qANzsNsZMV5dWbqLqRbiB2CicJ03iZjhRKoJVkJwNYxgkZGDkSatXzTbCSyuVIzmGTYDJJCkjA98gVdqyujmhUdSajPZ6bLQ2lKj/IPFmueHW8rnL6NLn3aMmNm/Ern8akFWTurmE4uEnF7oUpSpKilKUApSlAKUpQClKUApSlAKUpQClKUApSlAKUpQClKUApSlAKUpQClKUAqoOJ3zcF4vr0/xa4+JVA3UnOQBjLRsT6ZwwyfMMW/Uf515Ujv7bQw86HVGc6TnsV1YOAwypOPXPpVJxbV1udWGqxhJxmrxlo/2bu2uVkRXRgysAysDkEHcEGu2qd8NucjaSfZZw0cDyskevUehLk6oWdlAPz32LA48xxcVISzK5XEUHRnle3J9RUc515Mi4hCAwXqRkNGzZ0nBBMbaSDobGDg5HcdqkdYfF+Irb28szDIjRnIHrpGcVaVramdJyU1k3KmtOcbyO2XhVvHI98pMepl09GMAZydRBwSQrA406TkVx4lLFwNEzpuuIumckD7tSW7bd8k+ZvQHtsDI+VYFSWzvA3Ulv+oLg5Pdo2nUKp+FY+l08fnXZxLhtrZGbiN8BNPIxKIcFUAHkjUNtlVAy57YOO+/Nl0uewqqUnC2j1aW7eq17lZvp1VtDA8POauMTmCOW11Q+Yy3MrFWIOWBTAAIBIAAzkDuO4s+vPnEvES+vmEn2gWcEUo+ElZW7uPulJYrpGDsd++AcCW3X/1D2SkaIZ5MkegU49dj3Py/WtYTWxxYjDyvmSS8V/L+X9tao34icYFtwy5c4yUKKD6tJ5AP1J/A1vrO7WWNJEOVdVZT22YAjb6Gqk8YuJtd3dtw6EhjrBfBBxI2AqsO4wrZz/l/I1abtExw1Nyqru1fgTLwmhK8ItsjGoO2Pk0rkfoal9Y3DbFYYY4k+GNFQfRQAP6qyatFWVjKrPPNy6sUpSpMxSlKAqrjHF7m3ndby7uYm1jptCq9AxsfKw+5OkKfKwckg43IIqacm8dknjkjmx1oH6bkDAcFQ8cgHpqVhkDsQfTFOfzGOGXZkXUOi6gYB8zDQnfbOpl39Kj/ACGCvELtd8CO3DfNwjZP+iV3+XyrPVSBrLvnS/luFkicRRffPHAyrllgaNGSZ8EqWJl+E+Xy7nBqxeBcXW6top1VkEqhgr4DAHtnBIqqU+NP5HEv7xVheHg/wZafzMf+oKiEm27gkdVfzNfXVtcSm5uLtYy2qKS3UCERknIYdMhDHtnUx1AhgO4FoVpucp0Th907jIEEnpk7oQAM/M1eSugYHJ3MEsrTW9wyvLFoZZFXT1YnB0uQNgwZHU6dtgQBnFRTjnNl+18ohlEKGeW2WJkDj7qN5DJJkZy5VcaTshHqxxmclI38JSDt0rW3jb+V53P5ahWm4qv+ElPvxGf+5Gs3J5bgsHh/NiycOa8KEaI5WeNSGOYiwYKxxkEocE4yCO1QKDm6+guGuJpmljVIpJbcadAWZ5F0wnSDqTEeCx82GzjUMbblgf8A4/c/zV3/AL2oxzB/i7n+i2n9s9JSegZditkZr7XRZf4tfoK762BF+fuJSJDHDEWja5kEXWUlekMF2IKjIcqjKvbc5ztvG/DDme4JjhnkacTpJIju2Xj6T9JkJI8ynykHJOdWfepFz/8ABaf0uP8As5ag3hwP4xYf0e6/vK1k281gXHSlK1ApSlAKUpQClKUApSlAKUr4TQFc+KHJBmxcIxCdp0BbSRtiYKCBqGBknOyqf2TW15P4/olawmcvJEB0ZGGlpY9IbSwPaVARkHcjfHepgrBhtgg/iCKovxK5aksLsXMbssZ80LKudEobUY3bv2LaWOdgFOwJGMvpeZHp4dqvDgzdmtvnz0Re1cZIwwKsAQQQQRkEHYgg9xWg5J5rW+tg5GmVPLMnYq49cHfScZH4j0NSGtU01dHnzhKnJxlujT8P5VtLd+rHEEYAgEsxCj10hiQgx7AbVQ/iFzUbu+aTqZSHHRiKZXGrI1DOk5ADnPfIH7NXP4iXkwtBDbrqmunEKD2DAs7fQIrfTOfSsLkfwxhsR1JT1rht2Y7orZz5VPc5/bIz7ac4rKSu8q2PQoVY04cWo7yei62X45eDKw5U8L7660THVANWS0oZQVUAKVCsJC2cnsowAQxzVg8I8ILK1PWnkaTSpDaiscOkrpYMo7jGe7fWprx3iy2tvJM/ZFJx7nsq/icD8a828Z43cXEmqaWSQODIULNoXIyMIdgMY7bYI96q1Gn9zppOvjLu+WPz9+p6RueKRramaMqyCMshB8hAUsNx2XA71TnhTJHJxNrq6kzNMziAHOSSpZnwSSo07AE7l8D4ajMnMdwYVh1uUjR8IGOgrqdyzDs2Mt+GPatcECupDt1Fy2vOoDGCpDKcadJBJ2KnbG2aq6l2ma08BkjKObf2+eHeeqqVV3L3jTB9mjE4kebBB0LscHAJJIGojBOM9/wqWcoc9w8QaVY0dGi05D43zntj2IwfrW6mmePUwtWCcmtOpJaUpVzmFK1HNHHfskGtV1yOyxxITgNI/wAIJ9FGCxPspxviqz5i4xco+iW7kY3ER1KCI0JFzaqUjRcFQY3lGxLENuxxtVyS0Buud+cIrgxRW2bqOKRZbnoaX0qhPTXv5j1FD6VBJCfMZy/DqMJdXyMdTmRJdWMEpKnlUj0K6Cv0ANQq91xPemCQw6JrUPpCkJD0olLqpBAAGfTGFPttncF5h+xXM8y3EV1CphNxIPM7CTKsysh0qIgo8gXcA/KslK7zMHCJiXAxjC8Sx8/4xVjeHv8A/LtP5mP/AFBVY/wlHhWVlb7viJGCDnVPlcfUb11cb5tUcJsooptLR2/VbSzIxkQdGKLbfOsSMR/1QPbeog7NgvWoB4lcZdmjtYomm0mO4uFUqCYlc6EXJyXMiBtONxGRncZjU3NMt2yRXbI8KxNdt0gQki6UAhZAcsI2Mhwc6vJkZFYBLxrxCOB31RrbtFjeRYcF9Cg5JChnA77YXGwFWlUT0RBNOQ1WO/vEJy0gjnBOzAODGUYfLpbfI77jeP8AFl/wkn/aM/8Acv8A4rBs+KtbXMktpcC50xCaUsFZp9BAeEbDp6I8EacbyL3Gc9s3EkmvIZUOY3v5mVvQg2WP68j8KrLs2JZIuWP+T9x/NXf+9qL8e/xdx/RbP+2ethwnjQHCFtlbQ01xLbyEjBRGEk0hGoYyYiAD2+8B3xio9zDf5lugM6ehAoxk7LKxB+fb9aibWhDLvl4jHb2jTSnCRRl2PfZRk4HqfYetang/OwlnWGWCS3aUMYi5Rg2kaihKE6JNOTpO2FOCcYqP8zc72M1gYYpw8jNCAoV8nE0bHuuOwNaK44gwmWRi5WHiHdUdykYgx8KAnGW9B61pKdmkiSc8/wDwWn9Lj/s5ag3hwP4xY/0e6/vK1IOaeZ4LsW0cDSFxcKxJgnQKBHINWqSMLsWHrUZ5BuRFLw5n1BWjniD6SV6j3I0KxGyltJAz61D7aHMuG+4hFCmuaRIkyBqdlRcnsMsQKhniLx0iS3tVeSNZCHmljbQVQ5jiXUCCNcpXcekbemaiXF+Ji9tZ7iVmZ5I52t4iTiJGVkjCxjy9QoRlt2OsgHFaQXol1vh2MkjJM2l11IygQEBlBwgwnbbLH1yYlU0diGy4uSONvcW2mU/fwMYpvmy/DJ9HQq/+d8qyOIc228NzHbMWMkhUYVSwTWSI9bDZdRBAHc4JxgZqvOA8yi2njuJG8rgwXelSxymTDcBFBJHcHAO0g/drp4rxaOe5kmhJKNf2elirITiKFTs4DdwfSrKp9NyS4qVxi+EfSuVagUpSgFKUoCOc+c3fwdadfpmUl1QAbDJBOSfby4+pFVFzD4zTXdrJA9qya9ADRyEHZw3cZ2IGMY3z3q+7m2SRCkiq6MMMrAFSPYg96ivFfDG0lH3ZeA6g46beTUBhTobOwHYKRj0xWU4yex3YarSh2lZrW+j+xUHI3Nd/YMkcAE8bN5oHYrgs+MK77BzqB2/e3BwcXo623FLEg+aKZfXZlP8AsdT+oqnubvDG7t4nkOm584LSIsrS6RnLN5jgnUc5B+AENkkHN8JuOta3z2sj6oZ2IjbBVTIoBVlBAxqUgY99I9KzjJp5ZHdiKNOpHi0XqtvD89DWcGvpuC8XZJyzBjiVjk9SJjlZgTuSDv77EZ71f8cgYAgggjII3BB7EGob4n8qLdWpmRNU0CsVxjLIR503BztuB6kYyNVPCbiJfh4iZizW7tFk5yVGGQ7+mlv0q8PpllObENYiiqy7S0l+GS57RTIshGWVWVfkGILfidI/Ku6lRnnznNOH25bZpnBESe59WI/dGR9dh61q2lqcEISqSUVuQrxf5g6s0djGdlIaXHudlX8Ac/Vh7VVt9ZskzDTp0sRgg/D8OoHHw7HG3fNZ3A71pbnXIS0kkgYk9zuT39871ncZuZFjD62CkiKVdTb6dTIDgjynLbH2PYmuCc7zsfR05woyhR5Net/+vyRhcv3ECF+upZQkiqQcYLLhW32xgsN/Q1H+LcRDu3S14b4izAljtncKvlyO2KybqUED574/QV22loPUDbc5ONh3/T23q97bm86bqu0XpsYdjcvD7hW2bHqMgkfMbDb5VMvDbmpbK86jkmGRWRyMsy5OpTsMsdQAxgbGtNw9kkQxqrK4DtIxIKHDaYyMJlVAbBJJBxvpwK19zYoXfpNjSfQ9xkjII+IfSoUtbiVJ8PKtU7q3M9UcM4rDcRiSF1kU43B7ZAOCO6nBGxway68o8H49dWcvUifQ3qR6/Jh2YfIivRfIfMM17ZrNNF0mJwMHZ8AZcDHlBbIxv2711Qnm0PnsRhXSWZbd+5o/FLjEUTWYdt0eWfTsSQkLxqAO5YvKoAG/c9gTUTtLma8hZZVtmk0280RibUQrSZOS/Yjp+m29XLcWaPjUoJGcHAyM98HuM4FaDiPh9ZyEsqdGQknqQkxPk/Flo8E59Qe+KicM2pxEEm4xePdmKBIDG0jxo7hyxeOPXIpCsMDZwDj9n5jOi4dxaQyzzaYWmuFjiSBSckqSGllj1s0SquAQdJ2AwDVpcG8OLS2dHRPOmTqyTue5wTjUfVu59SakEvComcOUBYeuN6hU9AUPxG/6M6iRUFxGs6GBc5LkxGHSGOrS4ZSO/rvtWJxXlu8guIZXRFMxBTAxGX0urJ944AfzhsZGRqIyQQfQlzwuKRgzIpI7EgZ/Ovt5w6KWMxyIroe6sAw/I7UVJIWKe5Tsrp0jt7NotEMSrJMYzIskm+rQdS5Rdhq7E5x2qRjlbi3/AD9v/wBwf/dqecP4XFCuI1Cj5Vl1ZU1zBRDx3qX0kjo5mVWiQdCWNJHOlRKclk6aqPi1gsABjtWRxfi0sNxbreEdWGVpPKpXXG9pJoKqSSTrJj2J82B61dckCt3AOK4zWqtjUAcdqh00CpeF+H15c4unkjhlZc6FiOjVjHmXqYLAErqGNs99sR+6inEoQRut44jjdGjbpoVJLPnsynUcEMdW2PWr+RABgbCuD2qEglQSOxo6SY0KuTk7ikMZkRoJWVdQTpEM2BnQG6mAx7A47mtRY8TnlneK0wHkuHdzJE3kQxRhdSkrhi2Rjv5WPpV211fZl1asb+9OEgVvecM4nbqJZWiliRh1VjhYSdPszr52zpyCQBnAON6htgtzPZiGFJCkMTmRViDO8hmYoia1yrKMMWXddQI3FX/XWtuoOQBmp4aBTnCOWru4EUEZaBIIkQyPCA8jAeY6ZASqegBAJ3PtW4Phhe/9M/8ACi/9NWasYHYVypw4goTmvhV5YSaFuFd+msiq6RjqkydMRRqE87+pGexH1rZXF7FNJCIpEd5rm3fQpyyCJR1Na91wVxuBuQKuO6s0kGHUMAc7+9Y38BwdQSdNdY/awM1HCV9AZsY2H0rlSlagUpSgFKUoBSlKAVBOdfDhJtVxaIiXQOrJBAcgHGCCND58wPYkb981O6VDSaszSnVlTlmiYHAeIGe2ikPxMgLDBGHGzjB3GGBGD7VGOQ+E/Zr3iUS4EYkiZAPQOrOB9ACF/wA2pPf38VsmSDl2OhEGp3diWKqvqSck+g3JIGTWBw1fs0U9zdMsbSsZZN8rGoVUSPV66VUZPYsWx3qjWq7jeE2oTSWkrJLxT/nibHi/GIrWJpZnCIPX1JPZQPUn2qhOPcau+OXui3VSqf4tcHOknc6s6dPbUxxnsM4GZJdWM3Mc8cgEsFnFkHUw0sSNyg05Lb43zsO4zg2BaWVlwi1woCLtk95JXx6nuzfoPkKq3m15GqccKtdZ+3zn17lv5ziuBHMDqCkFTuDjbB3K5I7e1TOxsIbkNrmt1if4gs2t9jkYGBg5Hr86xeOWUU80jJAIVc53DAAH5t/UNvatZJdxW4KQpqc93I3/AA9hXnzlGT03RhisSqtTNHwMXmDl6KNy1rOZlX4wVKlQPUNgBh+v1rXdbUpDbk/LI+tZ8Fs7Ry6iV6g0k+24P9YGflWhjco5V8qQa2g8x34DFtpxkzaqrOyYXddlwFB3bUM6RlmyTud+w9BX1UIJzge4H1J9fmTXKyvYskM22k79yCcDIX1OM+o+vvj3vE/OxQsVBbSoB04Pc4YnBP4ntvsDU2d7JHtucFHM5eBkcMtOtdIgGd9h7+gH5kV6j4ZYiGGOJeyKq/kMZ/215r8PZzJxWAyfE8q529dYPb8K9O100lueF/kauZRX3YpSlbHkilKUApSlAKUpQClKUApSlAKUpQClKUApSlAKUpQClKUApSlAKUpQClKUApSuq5uUjRndgqKCWZjgADckk9hQbnKWRVUsxACgkk7AADc59Biq5vk/hZxPcv0OFxMDEjHQbpgdpW9RH+6O5G/rkarjnPCXjl3DGzQ/dW4yGu2HaSX923BGyH4/XaojzBx+e7fXM2w2WNdkQegwNv6z865KtdLRGufg7dr2/paV14mWMKiO31FUGkdOHKD2AyyVpLvxHjxqjjkefsJJUUsM/sxoMhfTt+OajFpyXKYhNcypaRH4eqDrYf5MQwcfXFdE78OijYK11cPg4OEhizjbPxPjPtWEp1Jbuxz3bJfwnkxuIrI91cOkmMdJVYSRlhlS/VUE/QDBx3rUce8GfsttJOtzJK6YbBjAGnPmOASdhv8ATNR7jMbRiGUTNLHMnlkJJIZABJE4JyrKSPXcEGufCebrq28ySsV7YJ1ofkVailGKy5fEspuKa6kdXjDRsNXmXBB22Irlc3lpIPMfT1Ukr9GGCPp2+tW5yzDwniRxLaRR3BGSoyqv7sukj8R3+vepfZci2EWyW8en91lDj8OoCR+BFawoqSzJ+RpGULK61XRnmmx4OHcfZ1a6JOAqq7MD3wVAB7evbapdZeHXGZMaLdYFP77RL+g1N+lXbxu4tLW3Bl0xIpHTVBpYv+ysSrglz2CjuCR2zUY4z4kyKkTxRrEjGRWe5DnEschjMGINQD7Fs5II7A4ON8iXaOuOOqQVoae53cj+HghhjN7HC9zHIXSRCxIGQUycLuDnbGO1Tqqq5e5/lLS3crOySWk1wsAPkTpSsqIu3fSN29SSdgABi8Q5qv52ESzyCWSMOgt0jihUHbX1HLyyBSdwhGds4BqylFbHLUqSqO8nct+lYScSRYWkkdQsYPUYkeXSuW1Y2UgbkelYC872J6WLiP774O/72jzbeTzgr5seYEd60MzeVHOd+ZnsoEMYjaWR9CCRiF2RnJwN22TG3qwJOK31zcpGheRlRFGWZiFUD3JOwFVZzRx2G8uIZIlPlzHpnTyvFIksonjAbUufsrr5gM5UkDAzWTsgWZwjiK3EEUy9pERxvn4lDYz+NZlUbwDnq7tLHUDGVczKkejHQODOJFO+tAHHkONigBGGzYPhnxaSW2kSWRpWimkTW5y5XIYaiPXzEfQCiknoCY0qs+C863TX6I8gkR5pYmCpH9nARWcGGZTrcgBM6s93BwV2mt9zbZwzCGSdEkOPKT8Or4dRGyZztqIzUppg29K1HEebbOCURTXEcbnBwzYwD8JY9kz6aiM+lbNrhQASwAYgKSRgk9gPcmpB2UrWWvMtrJO1ukyNKmdSA/ukBgD2YqSAQCSM74rJ4jxWG3TXPLHEvbVI6oM+2WPegMqlR2753t/sdxcQOs3QUkqCVwSPJqyMqhP7WMYBO+Kg/E+YuISzm3W4l6uFb7mOOGBVJA6mXLyygb7A4JABwDVXJIFtUrXXnGESOTDKZY4ml6ZYatIBIJUbhSRjNQzkfm11junvZmYKIJSW309aJCY0VRnGogKgz3A3JyZb5AsSlafgfNEN0zookjkQAmOVND6SSA4G4K5BGQdiMHFON832lo6JcTCNnGQNLHC5xrYqCETO2psD57GlwbilVXf853yyOvUGZJxCydNc2yyTFYJ4zj71WjB8zagWZSMAFak3KnM6Jw3q3MpxE8kbSOSzHTO8cYOBlmICjtkn5moUkwS6laC4594ehYNdRDSEY7k7OAykYG/lYMcdgQTgb1EfELmq5tZ5Zo5iFgggeKMeaKXrSSRt1F2yMqmCD5cAjucy3YFm0qIcg8Tlc3UUsrzGKYYd8ZIeCGQjCgADW7kD0Bx2FfaJ3VwS6lKVIFKVhcU4zDbrqlcL7Dux+ijc1DaSuwZckgUEnO3sCT+Qqo+bubPttyluytHZxNqn7EzEbpD+6Qds4JAyN87V3c3eKRKOsXkTB1er4+ZHwj5D86yeRuRkuokurollfJSEbLgMQCx7tnGcbDHfNckqrqvLT8zanJwi5KPdfkt/U00fC2v5CLO1VUBwZHLmNf5TsSXYfuqPwFSO44HacHt/tEo+03GcRlgAofuNEY2QDGc7t896sKGBUUKihVUYCqAAB7ADYCqT8WOLtLxAxA5SBVUD01MAzH67gfhUSpqjHNzOd6ET4rxWW6maSVizsfy+QHoPlXRJsBXKMYyfauqc71x7szJpyJy/9vtLy2J0kGOWJj2SXDrn6EAKflUOvLWS2meKZSjqdLKf+Nwe4P0NWh4HWZ0XMp+EsiD6qGZv9ZamXNvJNtxCPTKuHA8kq7On4+q/5J2+h3rtjSzwRe10UFZ3jROrIxBBDKw7gjsa9BcocyLe2qyjZh5ZF9nHf8DsR8jVHcycj3dgSJV1wg+WdASn+cO6H5Hb2JqT+C/GNF1JATtMmpfmyb7fVWb/AEapRvTnZ8yI6OxLec+B3LXPXSNZ0EQjVeq0UkZ1MZGQ6SPNlATqU4QDeoZxDh9yz60tbtG6hl0ddOj1CnT1aAdiV2JHuauuvmkV1uCepoURZ8r8QtkiAiuA6IyB4J1QFWcvjGxA37Ed66ba2urR7Zvs86qlyjKzSodOonWiksFXqDKYJCkvjuRV+6a6rqzSRGR1V0YEMrAEEHuCDsRThgoiVY4I2iZLhjlBcdK4VULNKTEJiSFaUBkLt2ye+4r5wriXUg4hJJCUWR5yWEkZ1Oy9KOBkBLM+cFdsZbI+dz8N5VtoEZI4lCOCCukaSD3GOxBzWPLyNZMyN0IwyABSEUFVHZRgbAZOB6ZNV4YsafivC7m6sbNsJI0Wl5I5GKiRhGVVtQVskMS2CME4ORiojfcNmaRHaxueoilQy3CkYOvcknLkCR8ZH7RFXHHGFAA2Ar6RV5QTBQcXJd28bRpbzKqRylRJIrsztGsahd8Dyr79wKmvBOUbk8Lu4dopblmYhicAOw1RllBwTGNBIBwSTvVj6RX0CigkCmpODXUZAe1uNUbao2t7oAIdJTyZ0lRpJGMY3rqmRlidJbW8CyBwVVxJ1jIRqaSQbrKP3mIGNgT2F0kV8aMHuBVeGgU1a2lwru8drdM83xfaLgSRsSAup1BbOFAG3sBnFaCSzdRcSSwrCsXVj6SYCrMBpiaKIMXW4L6WDYXyEYzkGvQoQe1aniPKtrPMszxIZV2D6RqwOw1d/U/nThgp7l55Vbhx8wbrIVUyLIGURsJpl0E+RtZBJ7l/xOfzrcTvxdgiiSRXWOJSdJRPsyTHQ3ZWLs+T64UEjG1n23J9pHMZo4URzuSqgZPfJx3Od/rvXyblC3a8+16T1tIUnUcYG2QvYNgAZ9lApw9LAqeyS56h+74iWCBHIkERYAswVsnzga23AIOTg1l29jLGkaJZXi9NmMbrcKJE1DDKrg5CH1Xt+Qxc3SHsK+6R7U4feCivtasFYQXeuZ5Iy4uk67swKvHIdWvT/FwMNsNI7VnrYyBw/wBhuhjpHSJ06ZMIAjLJnDEADuKtKXlm2af7R0kEvq4VQ52A3YDJ7Dv7Vs9A9qcPvBUvJfApYuIxyxw3MCYkEvVm6qsHxhQCSR5grE5/YA9a0XEb2W6u5H6cssrszYR1ULFHLLDHEQSMgBSSPVmJ9avjTUZ4DyNHa3MsyuzmVmPmx5QzvJoXH7OqRzvvv8hRwurAq+x4NxILEHgduknTjGqNAsYk6gUlS7sVIAXOAuPTfOenDJo9IFpe4STqqhuUMfUyWLackblm/M1c+ke1NIqeGCmbXhxj06eGzjQ8jr97GcGVdMijf4CP2fkKweI8AuZYHhjtbnLRogM8yyBY4j1EjUZOMsAo+tXppHtTSKcNAhvh5wuWPrySoYzM4YI3xKqokahsftFYwSPQtj0pUyApV0rKwPtdN3eJEpeRgij1Jx/wah/MviZFBlIR1HG2o5CD6erfoPnUMtLbiHFpNQLaM7yv5Y19woHxH5L+JFc88Qr5Yasi5JeZPFILlLcfLWRkn+Sn/n+Va7hPI15fN1bt2gjbfBOZ3Hzz8A+u/wAqmHLHIVtZ4YDqzesrjJH8kdkH03+ZqS1CouTzVHfu5EW6lM+L3L0drBAsEZSM5Q4XUCxZSWeQnVq8oABznfGMb2RyI4/g63XGlkQRup7q6eR1PzDA1t72yjmRo5UWRGGCrAEH8DWgt+ShbljZTyW+o5ZCFliY7DJR/NnAAyHGwrVQyyujulXVSjGk9Mu3r+yTV5259Qji12CdzID+BRSP0Ir0FZRyKgErq7+rKmgHfby6mx+dU14ycJ6XEIpwPLcJgn/LjwP1Up+RqldXgcU0QxzgAf8AHyrEwzMEUFmYgKB3JJwAPqa5X0+CR8hVmeD3I+cX84/mFP5GX+sL+J9q46VNyZmlcsHk3lwWNnHCN2A1SH3dviP09B8gK3dKV6aVlZGp8ZQRg7g1pP8A7KsxOk6QrFKjag0eY87EEFV8pBBIORW8pRpPcClKVIFKUoBSlKAUpSgFKUoBSlKAUpSgFKUoBSlKAUpSgFKUoBSlKAUpSgFKUoCFWfhdALhpZmMy5PTjIwoBJOGx8ZBOPQbbg1M44woAUAADAAGAB7ACuVKpGEYdlAUpSrgUpSgFR3nrlVb+0aPtIvnib2cA4B+RBKn659KkVKhq6sDzryHyU9/elZVKxQN9+DkHIJAi+TEgg+wB+VeiIogqhVAAAAAAwABsAB6Ctfwm3VZboqqqWmBYgAZPQh3OO5rZVSnBRRCVhSlK0J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496300" y="-1066800"/>
            <a:ext cx="4714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4100" name="AutoShape 6" descr="data:image/jpeg;base64,/9j/4AAQSkZJRgABAQAAAQABAAD/2wCEAAkGBhISEBQUExQWFBUVFxgZFxcXFhgXFxkZGRcZFxcWHBcYHyYgGholHRYYIDEgJCcqLC4tGCExNTArNSYrLikBCQoKDgwOGg8PGikkHyQsKSkqLiwsKTQsKiwsLCosLCwsLCwsLC8pLCwsLCwsLCwsKSwtLCwsLCwsKSwsLyksLP/AABEIAJoBRwMBIgACEQEDEQH/xAAcAAEAAgIDAQAAAAAAAAAAAAAABgcEBQIDCAH/xABOEAACAQMCBAQDBQIICQsFAAABAgMABBESIQUGEzEHIkFRMmFxFCOBkaFCUhUkcnN0sbO0JTNigpKywcPwNlNUY3WTo9HS0+EIFiY0Nf/EABoBAQADAQEBAAAAAAAAAAAAAAABAgMEBQb/xAAuEQACAQIEAwcFAAMAAAAAAAAAAQIDEQQSITETQVEyYYGRobHwInHB0eEFQvH/2gAMAwEAAhEDEQA/ALxpSlAKUpQClcJc6TpOGwcE7jPocV5/55bikN48jTXEKn4SF+7GBpxqHl8zDOc9mB27VScsp04ehxm1f2/LRaVv4r8Pe8a16jI4yNbrpjJVtJXUTtuO5AHzqY15Kh60jhZC8hYglicMc+YEMTsdyc+uT3zVpeFHN0lt07W6lDxzMy27FwzIwIGg+0bHIX5g+lZwq3dmduI/x7jHPC/evniXHSlQjxZ5tNlYkRtommJRDnBVRu7j54wB82FbSdlc82lTdSSiiO+IXiyyTfY7LSXziSVnCqPdQ5I09iNWc+2+9RXlTxBHCzM00k15JMF8o1hFYLnu/Y76cgZ9d9qjHBOC3l6enFHJKdWoncKG04BZjsowFG57AbVZvA/AdSA15OxbvohwANgMa2Bz88KPrXMs0nc9qaoUaThLy/dufouRv+RvFZeJXTwi3kjUKWSRsebTjUrKM6SM7bnOPQ7VPq1XA+WLWzBEESoSAGYAamA7Zb1ra10q/M8SeW/0ilKVJQUpSgFKUoBSlKAUpSgFKUoBSlKAUpSgFKUoBSlKAUpSgFKUoBSlKAUpSgFKUoBUUlabiWoQ3D29qjvGXix1pmQlX0OQRHGGBXIBZip7DvIuJqxhlCfEUfT/ACtJx+tRTwivEbhiRqcmF5EbPfdzIpx7FXB/P2qjf1ZTohBqm6i5NL7Xv+jHvvCOBx5Lm7VtvM0xfcZ3IOPc9iO5rR33AONWAJt5DdR6mJUkyYXbCGKUkkd/hJPuatilVdKPI2jj6qVpWkujRSlpxrhl+zRTIvD7llMYkVFET+fUQY3B6bah32bf4960fPPJ01k0bFCYTJqMyYwCW2AOnKkALgN65wTna1OefDO34gC4AjuB2cDAfbGHxv8ALUPMPn2qG8t80y8Ok/g/iWJIGyuZFz0wSQobOVaJgM7FgAe+xAylBf7eZ6FHESacqO3OL918/BZHJPMH2yximPx40yfy12Y/Q9/xqIcR5Sk4txJ5ZmMdpav0kC/FIyfGRkYA1lgW+WO4yu/5Y5eWxu5ki/8A17hFkjAxpRo8IyD3yHDZOScHO4JOJzZzzHYoILZOpLnQAoLBXO+CR3c7nHvWkmsqzHHSjJ1ZKgt9n0T38tjeXvE7LhsADFIUX4VHc/h3Yn3O5qGr4h319K0XD7chACOs2PKxXKElvKBnGR8WAcDNdPL3hlPdyfaeKuWJ3EOcf6RHwD5Dze5GMVZtnZRxIEjRUReyqAAPwFEpS7kJyoUNF9c+be39IuOT7x2Z5OITxlgMJEfIh23Bbdu3qANzsNsZMV5dWbqLqRbiB2CicJ03iZjhRKoJVkJwNYxgkZGDkSatXzTbCSyuVIzmGTYDJJCkjA98gVdqyujmhUdSajPZ6bLQ2lKj/IPFmueHW8rnL6NLn3aMmNm/Ern8akFWTurmE4uEnF7oUpSpKilKUApSlAKUpQClKUApSlAKUpQClKUApSlAKUpQClKUApSlAKUpQClKUAqoOJ3zcF4vr0/xa4+JVA3UnOQBjLRsT6ZwwyfMMW/Uf515Ujv7bQw86HVGc6TnsV1YOAwypOPXPpVJxbV1udWGqxhJxmrxlo/2bu2uVkRXRgysAysDkEHcEGu2qd8NucjaSfZZw0cDyskevUehLk6oWdlAPz32LA48xxcVISzK5XEUHRnle3J9RUc515Mi4hCAwXqRkNGzZ0nBBMbaSDobGDg5HcdqkdYfF+Irb28szDIjRnIHrpGcVaVramdJyU1k3KmtOcbyO2XhVvHI98pMepl09GMAZydRBwSQrA406TkVx4lLFwNEzpuuIumckD7tSW7bd8k+ZvQHtsDI+VYFSWzvA3Ulv+oLg5Pdo2nUKp+FY+l08fnXZxLhtrZGbiN8BNPIxKIcFUAHkjUNtlVAy57YOO+/Nl0uewqqUnC2j1aW7eq17lZvp1VtDA8POauMTmCOW11Q+Yy3MrFWIOWBTAAIBIAAzkDuO4s+vPnEvES+vmEn2gWcEUo+ElZW7uPulJYrpGDsd++AcCW3X/1D2SkaIZ5MkegU49dj3Py/WtYTWxxYjDyvmSS8V/L+X9tao34icYFtwy5c4yUKKD6tJ5AP1J/A1vrO7WWNJEOVdVZT22YAjb6Gqk8YuJtd3dtw6EhjrBfBBxI2AqsO4wrZz/l/I1abtExw1Nyqru1fgTLwmhK8ItsjGoO2Pk0rkfoal9Y3DbFYYY4k+GNFQfRQAP6qyatFWVjKrPPNy6sUpSpMxSlKAqrjHF7m3ndby7uYm1jptCq9AxsfKw+5OkKfKwckg43IIqacm8dknjkjmx1oH6bkDAcFQ8cgHpqVhkDsQfTFOfzGOGXZkXUOi6gYB8zDQnfbOpl39Kj/ACGCvELtd8CO3DfNwjZP+iV3+XyrPVSBrLvnS/luFkicRRffPHAyrllgaNGSZ8EqWJl+E+Xy7nBqxeBcXW6top1VkEqhgr4DAHtnBIqqU+NP5HEv7xVheHg/wZafzMf+oKiEm27gkdVfzNfXVtcSm5uLtYy2qKS3UCERknIYdMhDHtnUx1AhgO4FoVpucp0Th907jIEEnpk7oQAM/M1eSugYHJ3MEsrTW9wyvLFoZZFXT1YnB0uQNgwZHU6dtgQBnFRTjnNl+18ohlEKGeW2WJkDj7qN5DJJkZy5VcaTshHqxxmclI38JSDt0rW3jb+V53P5ahWm4qv+ElPvxGf+5Gs3J5bgsHh/NiycOa8KEaI5WeNSGOYiwYKxxkEocE4yCO1QKDm6+guGuJpmljVIpJbcadAWZ5F0wnSDqTEeCx82GzjUMbblgf8A4/c/zV3/AL2oxzB/i7n+i2n9s9JSegZditkZr7XRZf4tfoK762BF+fuJSJDHDEWja5kEXWUlekMF2IKjIcqjKvbc5ztvG/DDme4JjhnkacTpJIju2Xj6T9JkJI8ynykHJOdWfepFz/8ABaf0uP8As5ag3hwP4xYf0e6/vK1k281gXHSlK1ApSlAKUpQClKUApSlAKUr4TQFc+KHJBmxcIxCdp0BbSRtiYKCBqGBknOyqf2TW15P4/olawmcvJEB0ZGGlpY9IbSwPaVARkHcjfHepgrBhtgg/iCKovxK5aksLsXMbssZ80LKudEobUY3bv2LaWOdgFOwJGMvpeZHp4dqvDgzdmtvnz0Re1cZIwwKsAQQQQRkEHYgg9xWg5J5rW+tg5GmVPLMnYq49cHfScZH4j0NSGtU01dHnzhKnJxlujT8P5VtLd+rHEEYAgEsxCj10hiQgx7AbVQ/iFzUbu+aTqZSHHRiKZXGrI1DOk5ADnPfIH7NXP4iXkwtBDbrqmunEKD2DAs7fQIrfTOfSsLkfwxhsR1JT1rht2Y7orZz5VPc5/bIz7ac4rKSu8q2PQoVY04cWo7yei62X45eDKw5U8L7660THVANWS0oZQVUAKVCsJC2cnsowAQxzVg8I8ILK1PWnkaTSpDaiscOkrpYMo7jGe7fWprx3iy2tvJM/ZFJx7nsq/icD8a828Z43cXEmqaWSQODIULNoXIyMIdgMY7bYI96q1Gn9zppOvjLu+WPz9+p6RueKRramaMqyCMshB8hAUsNx2XA71TnhTJHJxNrq6kzNMziAHOSSpZnwSSo07AE7l8D4ajMnMdwYVh1uUjR8IGOgrqdyzDs2Mt+GPatcECupDt1Fy2vOoDGCpDKcadJBJ2KnbG2aq6l2ma08BkjKObf2+eHeeqqVV3L3jTB9mjE4kebBB0LscHAJJIGojBOM9/wqWcoc9w8QaVY0dGi05D43zntj2IwfrW6mmePUwtWCcmtOpJaUpVzmFK1HNHHfskGtV1yOyxxITgNI/wAIJ9FGCxPspxviqz5i4xco+iW7kY3ER1KCI0JFzaqUjRcFQY3lGxLENuxxtVyS0Buud+cIrgxRW2bqOKRZbnoaX0qhPTXv5j1FD6VBJCfMZy/DqMJdXyMdTmRJdWMEpKnlUj0K6Cv0ANQq91xPemCQw6JrUPpCkJD0olLqpBAAGfTGFPttncF5h+xXM8y3EV1CphNxIPM7CTKsysh0qIgo8gXcA/KslK7zMHCJiXAxjC8Sx8/4xVjeHv8A/LtP5mP/AFBVY/wlHhWVlb7viJGCDnVPlcfUb11cb5tUcJsooptLR2/VbSzIxkQdGKLbfOsSMR/1QPbeog7NgvWoB4lcZdmjtYomm0mO4uFUqCYlc6EXJyXMiBtONxGRncZjU3NMt2yRXbI8KxNdt0gQki6UAhZAcsI2Mhwc6vJkZFYBLxrxCOB31RrbtFjeRYcF9Cg5JChnA77YXGwFWlUT0RBNOQ1WO/vEJy0gjnBOzAODGUYfLpbfI77jeP8AFl/wkn/aM/8Acv8A4rBs+KtbXMktpcC50xCaUsFZp9BAeEbDp6I8EacbyL3Gc9s3EkmvIZUOY3v5mVvQg2WP68j8KrLs2JZIuWP+T9x/NXf+9qL8e/xdx/RbP+2ethwnjQHCFtlbQ01xLbyEjBRGEk0hGoYyYiAD2+8B3xio9zDf5lugM6ehAoxk7LKxB+fb9aibWhDLvl4jHb2jTSnCRRl2PfZRk4HqfYetang/OwlnWGWCS3aUMYi5Rg2kaihKE6JNOTpO2FOCcYqP8zc72M1gYYpw8jNCAoV8nE0bHuuOwNaK44gwmWRi5WHiHdUdykYgx8KAnGW9B61pKdmkiSc8/wDwWn9Lj/s5ag3hwP4xY/0e6/vK1IOaeZ4LsW0cDSFxcKxJgnQKBHINWqSMLsWHrUZ5BuRFLw5n1BWjniD6SV6j3I0KxGyltJAz61D7aHMuG+4hFCmuaRIkyBqdlRcnsMsQKhniLx0iS3tVeSNZCHmljbQVQ5jiXUCCNcpXcekbemaiXF+Ji9tZ7iVmZ5I52t4iTiJGVkjCxjy9QoRlt2OsgHFaQXol1vh2MkjJM2l11IygQEBlBwgwnbbLH1yYlU0diGy4uSONvcW2mU/fwMYpvmy/DJ9HQq/+d8qyOIc228NzHbMWMkhUYVSwTWSI9bDZdRBAHc4JxgZqvOA8yi2njuJG8rgwXelSxymTDcBFBJHcHAO0g/drp4rxaOe5kmhJKNf2elirITiKFTs4DdwfSrKp9NyS4qVxi+EfSuVagUpSgFKUoCOc+c3fwdadfpmUl1QAbDJBOSfby4+pFVFzD4zTXdrJA9qya9ADRyEHZw3cZ2IGMY3z3q+7m2SRCkiq6MMMrAFSPYg96ivFfDG0lH3ZeA6g46beTUBhTobOwHYKRj0xWU4yex3YarSh2lZrW+j+xUHI3Nd/YMkcAE8bN5oHYrgs+MK77BzqB2/e3BwcXo623FLEg+aKZfXZlP8AsdT+oqnubvDG7t4nkOm584LSIsrS6RnLN5jgnUc5B+AENkkHN8JuOta3z2sj6oZ2IjbBVTIoBVlBAxqUgY99I9KzjJp5ZHdiKNOpHi0XqtvD89DWcGvpuC8XZJyzBjiVjk9SJjlZgTuSDv77EZ71f8cgYAgggjII3BB7EGob4n8qLdWpmRNU0CsVxjLIR503BztuB6kYyNVPCbiJfh4iZizW7tFk5yVGGQ7+mlv0q8PpllObENYiiqy7S0l+GS57RTIshGWVWVfkGILfidI/Ku6lRnnznNOH25bZpnBESe59WI/dGR9dh61q2lqcEISqSUVuQrxf5g6s0djGdlIaXHudlX8Ac/Vh7VVt9ZskzDTp0sRgg/D8OoHHw7HG3fNZ3A71pbnXIS0kkgYk9zuT39871ncZuZFjD62CkiKVdTb6dTIDgjynLbH2PYmuCc7zsfR05woyhR5Net/+vyRhcv3ECF+upZQkiqQcYLLhW32xgsN/Q1H+LcRDu3S14b4izAljtncKvlyO2KybqUED574/QV22loPUDbc5ONh3/T23q97bm86bqu0XpsYdjcvD7hW2bHqMgkfMbDb5VMvDbmpbK86jkmGRWRyMsy5OpTsMsdQAxgbGtNw9kkQxqrK4DtIxIKHDaYyMJlVAbBJJBxvpwK19zYoXfpNjSfQ9xkjII+IfSoUtbiVJ8PKtU7q3M9UcM4rDcRiSF1kU43B7ZAOCO6nBGxway68o8H49dWcvUifQ3qR6/Jh2YfIivRfIfMM17ZrNNF0mJwMHZ8AZcDHlBbIxv2711Qnm0PnsRhXSWZbd+5o/FLjEUTWYdt0eWfTsSQkLxqAO5YvKoAG/c9gTUTtLma8hZZVtmk0280RibUQrSZOS/Yjp+m29XLcWaPjUoJGcHAyM98HuM4FaDiPh9ZyEsqdGQknqQkxPk/Flo8E59Qe+KicM2pxEEm4xePdmKBIDG0jxo7hyxeOPXIpCsMDZwDj9n5jOi4dxaQyzzaYWmuFjiSBSckqSGllj1s0SquAQdJ2AwDVpcG8OLS2dHRPOmTqyTue5wTjUfVu59SakEvComcOUBYeuN6hU9AUPxG/6M6iRUFxGs6GBc5LkxGHSGOrS4ZSO/rvtWJxXlu8guIZXRFMxBTAxGX0urJ944AfzhsZGRqIyQQfQlzwuKRgzIpI7EgZ/Ovt5w6KWMxyIroe6sAw/I7UVJIWKe5Tsrp0jt7NotEMSrJMYzIskm+rQdS5Rdhq7E5x2qRjlbi3/AD9v/wBwf/dqecP4XFCuI1Cj5Vl1ZU1zBRDx3qX0kjo5mVWiQdCWNJHOlRKclk6aqPi1gsABjtWRxfi0sNxbreEdWGVpPKpXXG9pJoKqSSTrJj2J82B61dckCt3AOK4zWqtjUAcdqh00CpeF+H15c4unkjhlZc6FiOjVjHmXqYLAErqGNs99sR+6inEoQRut44jjdGjbpoVJLPnsynUcEMdW2PWr+RABgbCuD2qEglQSOxo6SY0KuTk7ikMZkRoJWVdQTpEM2BnQG6mAx7A47mtRY8TnlneK0wHkuHdzJE3kQxRhdSkrhi2Rjv5WPpV211fZl1asb+9OEgVvecM4nbqJZWiliRh1VjhYSdPszr52zpyCQBnAON6htgtzPZiGFJCkMTmRViDO8hmYoia1yrKMMWXddQI3FX/XWtuoOQBmp4aBTnCOWru4EUEZaBIIkQyPCA8jAeY6ZASqegBAJ3PtW4Phhe/9M/8ACi/9NWasYHYVypw4goTmvhV5YSaFuFd+msiq6RjqkydMRRqE87+pGexH1rZXF7FNJCIpEd5rm3fQpyyCJR1Na91wVxuBuQKuO6s0kGHUMAc7+9Y38BwdQSdNdY/awM1HCV9AZsY2H0rlSlagUpSgFKUoBSlKAVBOdfDhJtVxaIiXQOrJBAcgHGCCND58wPYkb981O6VDSaszSnVlTlmiYHAeIGe2ikPxMgLDBGHGzjB3GGBGD7VGOQ+E/Zr3iUS4EYkiZAPQOrOB9ACF/wA2pPf38VsmSDl2OhEGp3diWKqvqSck+g3JIGTWBw1fs0U9zdMsbSsZZN8rGoVUSPV66VUZPYsWx3qjWq7jeE2oTSWkrJLxT/nibHi/GIrWJpZnCIPX1JPZQPUn2qhOPcau+OXui3VSqf4tcHOknc6s6dPbUxxnsM4GZJdWM3Mc8cgEsFnFkHUw0sSNyg05Lb43zsO4zg2BaWVlwi1woCLtk95JXx6nuzfoPkKq3m15GqccKtdZ+3zn17lv5ziuBHMDqCkFTuDjbB3K5I7e1TOxsIbkNrmt1if4gs2t9jkYGBg5Hr86xeOWUU80jJAIVc53DAAH5t/UNvatZJdxW4KQpqc93I3/AA9hXnzlGT03RhisSqtTNHwMXmDl6KNy1rOZlX4wVKlQPUNgBh+v1rXdbUpDbk/LI+tZ8Fs7Ry6iV6g0k+24P9YGflWhjco5V8qQa2g8x34DFtpxkzaqrOyYXddlwFB3bUM6RlmyTud+w9BX1UIJzge4H1J9fmTXKyvYskM22k79yCcDIX1OM+o+vvj3vE/OxQsVBbSoB04Pc4YnBP4ntvsDU2d7JHtucFHM5eBkcMtOtdIgGd9h7+gH5kV6j4ZYiGGOJeyKq/kMZ/215r8PZzJxWAyfE8q529dYPb8K9O100lueF/kauZRX3YpSlbHkilKUApSlAKUpQClKUApSlAKUpQClKUApSlAKUpQClKUApSlAKUpQClKUApSuq5uUjRndgqKCWZjgADckk9hQbnKWRVUsxACgkk7AADc59Biq5vk/hZxPcv0OFxMDEjHQbpgdpW9RH+6O5G/rkarjnPCXjl3DGzQ/dW4yGu2HaSX923BGyH4/XaojzBx+e7fXM2w2WNdkQegwNv6z865KtdLRGufg7dr2/paV14mWMKiO31FUGkdOHKD2AyyVpLvxHjxqjjkefsJJUUsM/sxoMhfTt+OajFpyXKYhNcypaRH4eqDrYf5MQwcfXFdE78OijYK11cPg4OEhizjbPxPjPtWEp1Jbuxz3bJfwnkxuIrI91cOkmMdJVYSRlhlS/VUE/QDBx3rUce8GfsttJOtzJK6YbBjAGnPmOASdhv8ATNR7jMbRiGUTNLHMnlkJJIZABJE4JyrKSPXcEGufCebrq28ySsV7YJ1ofkVailGKy5fEspuKa6kdXjDRsNXmXBB22Irlc3lpIPMfT1Ukr9GGCPp2+tW5yzDwniRxLaRR3BGSoyqv7sukj8R3+vepfZci2EWyW8en91lDj8OoCR+BFawoqSzJ+RpGULK61XRnmmx4OHcfZ1a6JOAqq7MD3wVAB7evbapdZeHXGZMaLdYFP77RL+g1N+lXbxu4tLW3Bl0xIpHTVBpYv+ysSrglz2CjuCR2zUY4z4kyKkTxRrEjGRWe5DnEschjMGINQD7Fs5II7A4ON8iXaOuOOqQVoae53cj+HghhjN7HC9zHIXSRCxIGQUycLuDnbGO1Tqqq5e5/lLS3crOySWk1wsAPkTpSsqIu3fSN29SSdgABi8Q5qv52ESzyCWSMOgt0jihUHbX1HLyyBSdwhGds4BqylFbHLUqSqO8nct+lYScSRYWkkdQsYPUYkeXSuW1Y2UgbkelYC872J6WLiP774O/72jzbeTzgr5seYEd60MzeVHOd+ZnsoEMYjaWR9CCRiF2RnJwN22TG3qwJOK31zcpGheRlRFGWZiFUD3JOwFVZzRx2G8uIZIlPlzHpnTyvFIksonjAbUufsrr5gM5UkDAzWTsgWZwjiK3EEUy9pERxvn4lDYz+NZlUbwDnq7tLHUDGVczKkejHQODOJFO+tAHHkONigBGGzYPhnxaSW2kSWRpWimkTW5y5XIYaiPXzEfQCiknoCY0qs+C863TX6I8gkR5pYmCpH9nARWcGGZTrcgBM6s93BwV2mt9zbZwzCGSdEkOPKT8Or4dRGyZztqIzUppg29K1HEebbOCURTXEcbnBwzYwD8JY9kz6aiM+lbNrhQASwAYgKSRgk9gPcmpB2UrWWvMtrJO1ukyNKmdSA/ukBgD2YqSAQCSM74rJ4jxWG3TXPLHEvbVI6oM+2WPegMqlR2753t/sdxcQOs3QUkqCVwSPJqyMqhP7WMYBO+Kg/E+YuISzm3W4l6uFb7mOOGBVJA6mXLyygb7A4JABwDVXJIFtUrXXnGESOTDKZY4ml6ZYatIBIJUbhSRjNQzkfm11junvZmYKIJSW309aJCY0VRnGogKgz3A3JyZb5AsSlafgfNEN0zookjkQAmOVND6SSA4G4K5BGQdiMHFON832lo6JcTCNnGQNLHC5xrYqCETO2psD57GlwbilVXf853yyOvUGZJxCydNc2yyTFYJ4zj71WjB8zagWZSMAFak3KnM6Jw3q3MpxE8kbSOSzHTO8cYOBlmICjtkn5moUkwS6laC4594ehYNdRDSEY7k7OAykYG/lYMcdgQTgb1EfELmq5tZ5Zo5iFgggeKMeaKXrSSRt1F2yMqmCD5cAjucy3YFm0qIcg8Tlc3UUsrzGKYYd8ZIeCGQjCgADW7kD0Bx2FfaJ3VwS6lKVIFKVhcU4zDbrqlcL7Dux+ijc1DaSuwZckgUEnO3sCT+Qqo+bubPttyluytHZxNqn7EzEbpD+6Qds4JAyN87V3c3eKRKOsXkTB1er4+ZHwj5D86yeRuRkuokurollfJSEbLgMQCx7tnGcbDHfNckqrqvLT8zanJwi5KPdfkt/U00fC2v5CLO1VUBwZHLmNf5TsSXYfuqPwFSO44HacHt/tEo+03GcRlgAofuNEY2QDGc7t896sKGBUUKihVUYCqAAB7ADYCqT8WOLtLxAxA5SBVUD01MAzH67gfhUSpqjHNzOd6ET4rxWW6maSVizsfy+QHoPlXRJsBXKMYyfauqc71x7szJpyJy/9vtLy2J0kGOWJj2SXDrn6EAKflUOvLWS2meKZSjqdLKf+Nwe4P0NWh4HWZ0XMp+EsiD6qGZv9ZamXNvJNtxCPTKuHA8kq7On4+q/5J2+h3rtjSzwRe10UFZ3jROrIxBBDKw7gjsa9BcocyLe2qyjZh5ZF9nHf8DsR8jVHcycj3dgSJV1wg+WdASn+cO6H5Hb2JqT+C/GNF1JATtMmpfmyb7fVWb/AEapRvTnZ8yI6OxLec+B3LXPXSNZ0EQjVeq0UkZ1MZGQ6SPNlATqU4QDeoZxDh9yz60tbtG6hl0ddOj1CnT1aAdiV2JHuauuvmkV1uCepoURZ8r8QtkiAiuA6IyB4J1QFWcvjGxA37Ed66ba2urR7Zvs86qlyjKzSodOonWiksFXqDKYJCkvjuRV+6a6rqzSRGR1V0YEMrAEEHuCDsRThgoiVY4I2iZLhjlBcdK4VULNKTEJiSFaUBkLt2ye+4r5wriXUg4hJJCUWR5yWEkZ1Oy9KOBkBLM+cFdsZbI+dz8N5VtoEZI4lCOCCukaSD3GOxBzWPLyNZMyN0IwyABSEUFVHZRgbAZOB6ZNV4YsafivC7m6sbNsJI0Wl5I5GKiRhGVVtQVskMS2CME4ORiojfcNmaRHaxueoilQy3CkYOvcknLkCR8ZH7RFXHHGFAA2Ar6RV5QTBQcXJd28bRpbzKqRylRJIrsztGsahd8Dyr79wKmvBOUbk8Lu4dopblmYhicAOw1RllBwTGNBIBwSTvVj6RX0CigkCmpODXUZAe1uNUbao2t7oAIdJTyZ0lRpJGMY3rqmRlidJbW8CyBwVVxJ1jIRqaSQbrKP3mIGNgT2F0kV8aMHuBVeGgU1a2lwru8drdM83xfaLgSRsSAup1BbOFAG3sBnFaCSzdRcSSwrCsXVj6SYCrMBpiaKIMXW4L6WDYXyEYzkGvQoQe1aniPKtrPMszxIZV2D6RqwOw1d/U/nThgp7l55Vbhx8wbrIVUyLIGURsJpl0E+RtZBJ7l/xOfzrcTvxdgiiSRXWOJSdJRPsyTHQ3ZWLs+T64UEjG1n23J9pHMZo4URzuSqgZPfJx3Od/rvXyblC3a8+16T1tIUnUcYG2QvYNgAZ9lApw9LAqeyS56h+74iWCBHIkERYAswVsnzga23AIOTg1l29jLGkaJZXi9NmMbrcKJE1DDKrg5CH1Xt+Qxc3SHsK+6R7U4feCivtasFYQXeuZ5Iy4uk67swKvHIdWvT/FwMNsNI7VnrYyBw/wBhuhjpHSJ06ZMIAjLJnDEADuKtKXlm2af7R0kEvq4VQ52A3YDJ7Dv7Vs9A9qcPvBUvJfApYuIxyxw3MCYkEvVm6qsHxhQCSR5grE5/YA9a0XEb2W6u5H6cssrszYR1ULFHLLDHEQSMgBSSPVmJ9avjTUZ4DyNHa3MsyuzmVmPmx5QzvJoXH7OqRzvvv8hRwurAq+x4NxILEHgduknTjGqNAsYk6gUlS7sVIAXOAuPTfOenDJo9IFpe4STqqhuUMfUyWLackblm/M1c+ke1NIqeGCmbXhxj06eGzjQ8jr97GcGVdMijf4CP2fkKweI8AuZYHhjtbnLRogM8yyBY4j1EjUZOMsAo+tXppHtTSKcNAhvh5wuWPrySoYzM4YI3xKqokahsftFYwSPQtj0pUyApV0rKwPtdN3eJEpeRgij1Jx/wah/MviZFBlIR1HG2o5CD6erfoPnUMtLbiHFpNQLaM7yv5Y19woHxH5L+JFc88Qr5Yasi5JeZPFILlLcfLWRkn+Sn/n+Va7hPI15fN1bt2gjbfBOZ3Hzz8A+u/wAqmHLHIVtZ4YDqzesrjJH8kdkH03+ZqS1CouTzVHfu5EW6lM+L3L0drBAsEZSM5Q4XUCxZSWeQnVq8oABznfGMb2RyI4/g63XGlkQRup7q6eR1PzDA1t72yjmRo5UWRGGCrAEH8DWgt+ShbljZTyW+o5ZCFliY7DJR/NnAAyHGwrVQyyujulXVSjGk9Mu3r+yTV5259Qji12CdzID+BRSP0Ir0FZRyKgErq7+rKmgHfby6mx+dU14ycJ6XEIpwPLcJgn/LjwP1Up+RqldXgcU0QxzgAf8AHyrEwzMEUFmYgKB3JJwAPqa5X0+CR8hVmeD3I+cX84/mFP5GX+sL+J9q46VNyZmlcsHk3lwWNnHCN2A1SH3dviP09B8gK3dKV6aVlZGp8ZQRg7g1pP8A7KsxOk6QrFKjag0eY87EEFV8pBBIORW8pRpPcClKVIFKUoBSlKAUpSgFKUoBSlKAUpSgFKUoBSlKAUpSgFKUoBSlKAUpSgFKUoCFWfhdALhpZmMy5PTjIwoBJOGx8ZBOPQbbg1M44woAUAADAAGAB7ACuVKpGEYdlAUpSrgUpSgFR3nrlVb+0aPtIvnib2cA4B+RBKn659KkVKhq6sDzryHyU9/elZVKxQN9+DkHIJAi+TEgg+wB+VeiIogqhVAAAAAAwABsAB6Ctfwm3VZboqqqWmBYgAZPQh3OO5rZVSnBRRCVhSlK0J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648700" y="-914400"/>
            <a:ext cx="4714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/>
          </a:p>
        </p:txBody>
      </p:sp>
      <p:pic>
        <p:nvPicPr>
          <p:cNvPr id="4102" name="Picture 5" descr="C:\Documents and Settings\Administrator\My Documents\My Pictures\pic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0728"/>
            <a:ext cx="5286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Administrator\My Documents\Downloads\pic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5200651"/>
            <a:ext cx="5102225" cy="77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matharabic.yolasite.com/resources/a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32848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83" y="4438469"/>
            <a:ext cx="2794821" cy="1654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36" y="2636912"/>
            <a:ext cx="2464364" cy="903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1" y="4149080"/>
            <a:ext cx="1945455" cy="788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35" y="2628080"/>
            <a:ext cx="2451669" cy="1016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62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matharabic.yolasite.com/resources/a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80885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74405"/>
            <a:ext cx="3066725" cy="1127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34" y="3789041"/>
            <a:ext cx="2368478" cy="9877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07" y="1988840"/>
            <a:ext cx="1890465" cy="792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82" y="2204974"/>
            <a:ext cx="1829971" cy="1224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86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matharabic.yolasite.com/resources/a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090"/>
            <a:ext cx="4608512" cy="30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55" y="4620900"/>
            <a:ext cx="2709216" cy="1389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5" y="2996952"/>
            <a:ext cx="1683410" cy="802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61" y="5315570"/>
            <a:ext cx="1753403" cy="926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88" y="3528739"/>
            <a:ext cx="1990164" cy="1092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51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17" y="4780890"/>
            <a:ext cx="1976932" cy="1109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7" y="476672"/>
            <a:ext cx="7627725" cy="8455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86" y="2708921"/>
            <a:ext cx="1499084" cy="842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73" y="4293097"/>
            <a:ext cx="1732559" cy="1064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22" y="2492896"/>
            <a:ext cx="2117206" cy="1296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80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16" y="5151864"/>
            <a:ext cx="1320751" cy="1121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r="8690"/>
          <a:stretch/>
        </p:blipFill>
        <p:spPr bwMode="auto">
          <a:xfrm>
            <a:off x="778932" y="412800"/>
            <a:ext cx="7586133" cy="28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00219"/>
            <a:ext cx="1440766" cy="1010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84" y="3666149"/>
            <a:ext cx="1345062" cy="934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610365"/>
            <a:ext cx="1421262" cy="986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28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50" y="3512525"/>
            <a:ext cx="1591066" cy="1109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236" y="476672"/>
            <a:ext cx="7390707" cy="8455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12" y="5753282"/>
            <a:ext cx="1209181" cy="844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7" y="3032344"/>
            <a:ext cx="1484715" cy="1035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63" y="3808054"/>
            <a:ext cx="1360641" cy="1158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57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52" y="3512526"/>
            <a:ext cx="1946863" cy="1109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27" y="653641"/>
            <a:ext cx="7627725" cy="4915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" y="3645024"/>
            <a:ext cx="1965289" cy="1383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82" y="5118720"/>
            <a:ext cx="1298611" cy="730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5" y="2924945"/>
            <a:ext cx="1491877" cy="1121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96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8" y="3092238"/>
            <a:ext cx="1591066" cy="1109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016" y="495236"/>
            <a:ext cx="7686423" cy="12775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56" y="5055507"/>
            <a:ext cx="1423392" cy="996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01" y="5067164"/>
            <a:ext cx="1678303" cy="1170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18" y="2878677"/>
            <a:ext cx="1710386" cy="11983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27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7" y="3092238"/>
            <a:ext cx="1043388" cy="1109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573" y="495236"/>
            <a:ext cx="6526076" cy="17096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1" y="4917620"/>
            <a:ext cx="1151063" cy="970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103660"/>
            <a:ext cx="1021004" cy="1095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66" y="3305458"/>
            <a:ext cx="1457464" cy="1015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57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35" y="2777505"/>
            <a:ext cx="1752560" cy="1233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26" y="332656"/>
            <a:ext cx="686039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90" y="5207184"/>
            <a:ext cx="1857186" cy="1318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38816"/>
            <a:ext cx="1806622" cy="1282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2" y="3085416"/>
            <a:ext cx="1600074" cy="1135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71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ala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2060848"/>
            <a:ext cx="7086600" cy="374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8777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72" y="2780928"/>
            <a:ext cx="1452410" cy="1233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8587339" cy="909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25144"/>
            <a:ext cx="1650358" cy="13914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6" y="2976934"/>
            <a:ext cx="1264998" cy="1339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2" y="2996952"/>
            <a:ext cx="1230304" cy="1319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70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72" y="2781130"/>
            <a:ext cx="1452410" cy="1233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4435"/>
            <a:ext cx="8273719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16" y="5206395"/>
            <a:ext cx="1467332" cy="1246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41" y="2754314"/>
            <a:ext cx="1894095" cy="1610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40" y="2777956"/>
            <a:ext cx="1953677" cy="986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74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67039"/>
            <a:ext cx="1452410" cy="101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r="4221" b="7917"/>
          <a:stretch/>
        </p:blipFill>
        <p:spPr bwMode="auto">
          <a:xfrm>
            <a:off x="465221" y="12245"/>
            <a:ext cx="8566484" cy="154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55082"/>
            <a:ext cx="1761728" cy="1496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800623"/>
            <a:ext cx="1473696" cy="1250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06" y="2754510"/>
            <a:ext cx="1301157" cy="1106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18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17" y="4167039"/>
            <a:ext cx="1441856" cy="101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5" y="548680"/>
            <a:ext cx="8147009" cy="96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3667"/>
            <a:ext cx="1857699" cy="1312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817915"/>
            <a:ext cx="1702210" cy="1187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06" y="2420888"/>
            <a:ext cx="1690850" cy="1192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14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996952"/>
            <a:ext cx="1200980" cy="101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2"/>
          <a:stretch/>
        </p:blipFill>
        <p:spPr bwMode="auto">
          <a:xfrm>
            <a:off x="0" y="404664"/>
            <a:ext cx="899731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7" y="4941168"/>
            <a:ext cx="1674440" cy="1415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46677"/>
            <a:ext cx="1257672" cy="1060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39" y="5207086"/>
            <a:ext cx="1385481" cy="1174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05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3" y="2643475"/>
            <a:ext cx="1185884" cy="101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833"/>
            <a:ext cx="871296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47" y="4941168"/>
            <a:ext cx="1434130" cy="1210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29" y="2937650"/>
            <a:ext cx="1608159" cy="1355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66" y="2889753"/>
            <a:ext cx="1221430" cy="10433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34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185884" cy="836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/>
          <a:stretch/>
        </p:blipFill>
        <p:spPr bwMode="auto">
          <a:xfrm>
            <a:off x="897437" y="1057275"/>
            <a:ext cx="7602175" cy="87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" y="4597584"/>
            <a:ext cx="1600074" cy="1135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23" y="5117180"/>
            <a:ext cx="1932713" cy="9761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41" y="2693473"/>
            <a:ext cx="1660551" cy="1167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4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97731"/>
            <a:ext cx="3098696" cy="144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0517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24" y="4869160"/>
            <a:ext cx="2268108" cy="1157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57" y="5118720"/>
            <a:ext cx="2334627" cy="1057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94" y="3226962"/>
            <a:ext cx="2390042" cy="1282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67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5" y="2908505"/>
            <a:ext cx="1754150" cy="775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8127903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87" y="4651427"/>
            <a:ext cx="2164343" cy="1153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3" y="2452782"/>
            <a:ext cx="2485723" cy="1230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19" y="4528274"/>
            <a:ext cx="2921123" cy="1276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22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61626"/>
            <a:ext cx="1185884" cy="1013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833"/>
            <a:ext cx="871296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2" y="4553340"/>
            <a:ext cx="1801284" cy="1539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46" y="4994199"/>
            <a:ext cx="1474882" cy="1243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6" y="2954754"/>
            <a:ext cx="1296144" cy="1098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11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http://eu3.engine.flamingtext.com/netfu/tmp28003/coollogo_com-233502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814388"/>
            <a:ext cx="5486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3000375"/>
            <a:ext cx="43529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51070"/>
            <a:ext cx="1362757" cy="896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094" y="369962"/>
            <a:ext cx="7448549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926451"/>
            <a:ext cx="1545704" cy="1304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44350"/>
            <a:ext cx="1617712" cy="1383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4" y="5229200"/>
            <a:ext cx="1344023" cy="1139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26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40" y="4752281"/>
            <a:ext cx="1185884" cy="100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29" y="-315416"/>
            <a:ext cx="8242654" cy="2197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6" y="2390601"/>
            <a:ext cx="2476644" cy="1250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6" y="4509120"/>
            <a:ext cx="1761728" cy="1493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05" y="2420888"/>
            <a:ext cx="1672842" cy="14179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26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78203"/>
            <a:ext cx="1185884" cy="839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68437"/>
            <a:ext cx="77057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57017"/>
            <a:ext cx="1473696" cy="1242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24" y="3068960"/>
            <a:ext cx="2533696" cy="1279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6" y="3876542"/>
            <a:ext cx="1594340" cy="11366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19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2028825" y="2717800"/>
            <a:ext cx="5486400" cy="566738"/>
          </a:xfrm>
          <a:prstGeom prst="rect">
            <a:avLst/>
          </a:prstGeom>
        </p:spPr>
        <p:txBody>
          <a:bodyPr/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cs typeface="Tahoma" pitchFamily="34" charset="0"/>
              </a:defRPr>
            </a:lvl9pPr>
          </a:lstStyle>
          <a:p>
            <a:pPr>
              <a:defRPr/>
            </a:pPr>
            <a:r>
              <a:rPr lang="ar-EG" sz="3200" dirty="0" smtClean="0"/>
              <a:t>الرياضيات الفعالة</a:t>
            </a:r>
          </a:p>
        </p:txBody>
      </p:sp>
      <p:pic>
        <p:nvPicPr>
          <p:cNvPr id="3" name="Picture 2" descr="http://eu3.engine.flamingtext.com/netfu/tmp28001/coollogo_com-97291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3375"/>
            <a:ext cx="6245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295" y="3501009"/>
            <a:ext cx="5904656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ar-EG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defRPr/>
            </a:pPr>
            <a:r>
              <a:rPr lang="en-US" sz="3600" b="1" dirty="0" smtClean="0">
                <a:ln w="50800"/>
                <a:solidFill>
                  <a:schemeClr val="accent5"/>
                </a:solidFill>
                <a:hlinkClick r:id="rId3"/>
              </a:rPr>
              <a:t>ex8.weebly.com</a:t>
            </a:r>
            <a:endParaRPr lang="en-US" sz="3600" b="1" dirty="0">
              <a:ln w="50800"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2280" y="4329333"/>
            <a:ext cx="499046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ar-EG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الفصل الدراسى الثانى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3653" y="621570"/>
            <a:ext cx="6050054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ar-EG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الصف الأول الإعدادى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775" y="2204864"/>
            <a:ext cx="8733481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مراجعة نهائية هندسة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9" descr="C:\Documents and Settings\Administrator\My Documents\My Pictures\pic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97" y="5517232"/>
            <a:ext cx="2376264" cy="118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0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781" y="583567"/>
            <a:ext cx="8454777" cy="109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57714"/>
            <a:ext cx="1672952" cy="843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64904"/>
            <a:ext cx="1836611" cy="10360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3" y="2852936"/>
            <a:ext cx="2068677" cy="877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9" y="4581128"/>
            <a:ext cx="1772297" cy="1144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3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99" y="220634"/>
            <a:ext cx="8162799" cy="1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82603"/>
            <a:ext cx="1672952" cy="846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16968"/>
            <a:ext cx="2056024" cy="1032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84" y="1974511"/>
            <a:ext cx="2764167" cy="1381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53773"/>
            <a:ext cx="2277831" cy="1152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98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781" y="260350"/>
            <a:ext cx="6949869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92105"/>
            <a:ext cx="1672952" cy="842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23" y="2780928"/>
            <a:ext cx="1625177" cy="797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8" y="2780929"/>
            <a:ext cx="1741394" cy="852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60" y="4692105"/>
            <a:ext cx="1730900" cy="880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85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704" y="0"/>
            <a:ext cx="8862967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99332"/>
            <a:ext cx="1672952" cy="84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3" y="2924944"/>
            <a:ext cx="2004235" cy="1008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31" y="2924944"/>
            <a:ext cx="1578021" cy="79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74" y="4437112"/>
            <a:ext cx="1629767" cy="820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2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atharabic.yolasite.com/resources/a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67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asf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89" y="4167934"/>
            <a:ext cx="1672952" cy="836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7" y="2765002"/>
            <a:ext cx="2234513" cy="1075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118628"/>
            <a:ext cx="1257672" cy="8531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fal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91" y="2118628"/>
            <a:ext cx="1843478" cy="642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50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12</Words>
  <Application>Microsoft Office PowerPoint</Application>
  <PresentationFormat>On-screen Show (4:3)</PresentationFormat>
  <Paragraphs>6</Paragraphs>
  <Slides>33</Slides>
  <Notes>0</Notes>
  <HiddenSlides>0</HiddenSlides>
  <MMClips>112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Skype.Net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Skype-User</dc:creator>
  <cp:lastModifiedBy>moh</cp:lastModifiedBy>
  <cp:revision>164</cp:revision>
  <dcterms:created xsi:type="dcterms:W3CDTF">2014-01-08T16:19:30Z</dcterms:created>
  <dcterms:modified xsi:type="dcterms:W3CDTF">2015-03-13T08:07:26Z</dcterms:modified>
</cp:coreProperties>
</file>